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0EB88429-3590-4C81-B7BF-A5E45BC5D96C}">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Lst>
        </p14:section>
        <p14:section name="无标题节" id="{BFA332BD-8D85-4974-95ED-747BE5B9B5E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55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8BED8F-5F65-4F64-A018-20229272EF5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CN" altLang="en-US"/>
        </a:p>
      </dgm:t>
    </dgm:pt>
    <dgm:pt modelId="{EB557B59-7952-4C0D-8527-1C40140E0A97}">
      <dgm:prSet phldrT="[文本]"/>
      <dgm:spPr/>
      <dgm:t>
        <a:bodyPr/>
        <a:lstStyle/>
        <a:p>
          <a:r>
            <a:rPr lang="zh-CN" altLang="en-US" dirty="0"/>
            <a:t>酒店</a:t>
          </a:r>
        </a:p>
      </dgm:t>
    </dgm:pt>
    <dgm:pt modelId="{0F50982F-9ACB-4581-901D-99CF681FDE12}" type="parTrans" cxnId="{ADD9E4A6-5A05-4C13-8325-657809022305}">
      <dgm:prSet/>
      <dgm:spPr/>
      <dgm:t>
        <a:bodyPr/>
        <a:lstStyle/>
        <a:p>
          <a:endParaRPr lang="zh-CN" altLang="en-US"/>
        </a:p>
      </dgm:t>
    </dgm:pt>
    <dgm:pt modelId="{856E1470-23D3-4410-848F-586AA457AA9C}" type="sibTrans" cxnId="{ADD9E4A6-5A05-4C13-8325-657809022305}">
      <dgm:prSet/>
      <dgm:spPr/>
      <dgm:t>
        <a:bodyPr/>
        <a:lstStyle/>
        <a:p>
          <a:endParaRPr lang="zh-CN" altLang="en-US"/>
        </a:p>
      </dgm:t>
    </dgm:pt>
    <dgm:pt modelId="{DFB89D59-AB38-413E-B76F-03293CC809F2}">
      <dgm:prSet phldrT="[文本]"/>
      <dgm:spPr/>
      <dgm:t>
        <a:bodyPr/>
        <a:lstStyle/>
        <a:p>
          <a:r>
            <a:rPr lang="zh-CN" altLang="en-US" dirty="0"/>
            <a:t>类型</a:t>
          </a:r>
        </a:p>
      </dgm:t>
    </dgm:pt>
    <dgm:pt modelId="{2B5B5D4F-424E-49C0-B15D-F09F5B2D72F7}" type="parTrans" cxnId="{2C10191C-1F3D-435A-8411-E3FE6611DFAA}">
      <dgm:prSet/>
      <dgm:spPr/>
      <dgm:t>
        <a:bodyPr/>
        <a:lstStyle/>
        <a:p>
          <a:endParaRPr lang="zh-CN" altLang="en-US"/>
        </a:p>
      </dgm:t>
    </dgm:pt>
    <dgm:pt modelId="{693A6E07-8208-4681-942B-48A3126C9444}" type="sibTrans" cxnId="{2C10191C-1F3D-435A-8411-E3FE6611DFAA}">
      <dgm:prSet/>
      <dgm:spPr/>
      <dgm:t>
        <a:bodyPr/>
        <a:lstStyle/>
        <a:p>
          <a:endParaRPr lang="zh-CN" altLang="en-US"/>
        </a:p>
      </dgm:t>
    </dgm:pt>
    <dgm:pt modelId="{B5E23D1A-062C-4924-9D75-E43BF057D87E}">
      <dgm:prSet phldrT="[文本]"/>
      <dgm:spPr/>
      <dgm:t>
        <a:bodyPr/>
        <a:lstStyle/>
        <a:p>
          <a:r>
            <a:rPr lang="zh-CN" altLang="en-US" dirty="0"/>
            <a:t>商务出行</a:t>
          </a:r>
        </a:p>
      </dgm:t>
    </dgm:pt>
    <dgm:pt modelId="{0136FBEE-86D3-42A7-AF5A-555AB02D8FAC}" type="parTrans" cxnId="{C3014D0F-64EA-407D-99CF-090F6ADD2C76}">
      <dgm:prSet/>
      <dgm:spPr/>
      <dgm:t>
        <a:bodyPr/>
        <a:lstStyle/>
        <a:p>
          <a:endParaRPr lang="zh-CN" altLang="en-US"/>
        </a:p>
      </dgm:t>
    </dgm:pt>
    <dgm:pt modelId="{8AFFE363-A938-49D6-A122-C80CE6813D5A}" type="sibTrans" cxnId="{C3014D0F-64EA-407D-99CF-090F6ADD2C76}">
      <dgm:prSet/>
      <dgm:spPr/>
      <dgm:t>
        <a:bodyPr/>
        <a:lstStyle/>
        <a:p>
          <a:endParaRPr lang="zh-CN" altLang="en-US"/>
        </a:p>
      </dgm:t>
    </dgm:pt>
    <dgm:pt modelId="{0B966FFF-09E2-4EB9-A26A-481299D1C318}">
      <dgm:prSet phldrT="[文本]"/>
      <dgm:spPr/>
      <dgm:t>
        <a:bodyPr/>
        <a:lstStyle/>
        <a:p>
          <a:r>
            <a:rPr lang="zh-CN" altLang="en-US" dirty="0"/>
            <a:t>情侣出行</a:t>
          </a:r>
        </a:p>
      </dgm:t>
    </dgm:pt>
    <dgm:pt modelId="{0D216FB8-B0C7-4B66-8678-28237793B7D1}" type="parTrans" cxnId="{56549AF5-5EC6-4215-9776-BDE421DC0FD5}">
      <dgm:prSet/>
      <dgm:spPr/>
      <dgm:t>
        <a:bodyPr/>
        <a:lstStyle/>
        <a:p>
          <a:endParaRPr lang="zh-CN" altLang="en-US"/>
        </a:p>
      </dgm:t>
    </dgm:pt>
    <dgm:pt modelId="{91644B83-2949-4780-BF73-3EAE06594707}" type="sibTrans" cxnId="{56549AF5-5EC6-4215-9776-BDE421DC0FD5}">
      <dgm:prSet/>
      <dgm:spPr/>
      <dgm:t>
        <a:bodyPr/>
        <a:lstStyle/>
        <a:p>
          <a:endParaRPr lang="zh-CN" altLang="en-US"/>
        </a:p>
      </dgm:t>
    </dgm:pt>
    <dgm:pt modelId="{218CF12F-B792-4D46-9113-C8DD51316A78}">
      <dgm:prSet phldrT="[文本]"/>
      <dgm:spPr/>
      <dgm:t>
        <a:bodyPr/>
        <a:lstStyle/>
        <a:p>
          <a:r>
            <a:rPr lang="zh-CN" altLang="en-US" dirty="0"/>
            <a:t>档次</a:t>
          </a:r>
        </a:p>
      </dgm:t>
    </dgm:pt>
    <dgm:pt modelId="{B049F140-58CE-46EB-8C66-BC7631A2AFBE}" type="parTrans" cxnId="{7CA1F82D-C55F-490E-96EC-0A55D73A731C}">
      <dgm:prSet/>
      <dgm:spPr/>
      <dgm:t>
        <a:bodyPr/>
        <a:lstStyle/>
        <a:p>
          <a:endParaRPr lang="zh-CN" altLang="en-US"/>
        </a:p>
      </dgm:t>
    </dgm:pt>
    <dgm:pt modelId="{CF54FC86-E06F-48AA-AF00-18EE2ED6A8FA}" type="sibTrans" cxnId="{7CA1F82D-C55F-490E-96EC-0A55D73A731C}">
      <dgm:prSet/>
      <dgm:spPr/>
      <dgm:t>
        <a:bodyPr/>
        <a:lstStyle/>
        <a:p>
          <a:endParaRPr lang="zh-CN" altLang="en-US"/>
        </a:p>
      </dgm:t>
    </dgm:pt>
    <dgm:pt modelId="{BD812A92-0F5A-43C2-9A5A-1B838D3B8095}">
      <dgm:prSet phldrT="[文本]"/>
      <dgm:spPr/>
      <dgm:t>
        <a:bodyPr/>
        <a:lstStyle/>
        <a:p>
          <a:r>
            <a:rPr lang="zh-CN" altLang="en-US" dirty="0"/>
            <a:t>豪华型</a:t>
          </a:r>
          <a:r>
            <a:rPr lang="en-US" altLang="zh-CN" dirty="0"/>
            <a:t>/</a:t>
          </a:r>
          <a:r>
            <a:rPr lang="zh-CN" altLang="en-US" dirty="0"/>
            <a:t>高档</a:t>
          </a:r>
        </a:p>
      </dgm:t>
    </dgm:pt>
    <dgm:pt modelId="{BA5AB728-1309-471E-A39C-6D827D6ADA95}" type="parTrans" cxnId="{6065EB03-29B4-49A7-BDD4-BADA34BCFD42}">
      <dgm:prSet/>
      <dgm:spPr/>
      <dgm:t>
        <a:bodyPr/>
        <a:lstStyle/>
        <a:p>
          <a:endParaRPr lang="zh-CN" altLang="en-US"/>
        </a:p>
      </dgm:t>
    </dgm:pt>
    <dgm:pt modelId="{4AAA0741-6C81-4EB2-BB62-1C18646E85D7}" type="sibTrans" cxnId="{6065EB03-29B4-49A7-BDD4-BADA34BCFD42}">
      <dgm:prSet/>
      <dgm:spPr/>
      <dgm:t>
        <a:bodyPr/>
        <a:lstStyle/>
        <a:p>
          <a:endParaRPr lang="zh-CN" altLang="en-US"/>
        </a:p>
      </dgm:t>
    </dgm:pt>
    <dgm:pt modelId="{157C92B2-71E8-4FB1-AE7A-8BABFA15B8A6}">
      <dgm:prSet/>
      <dgm:spPr/>
      <dgm:t>
        <a:bodyPr/>
        <a:lstStyle/>
        <a:p>
          <a:r>
            <a:rPr lang="zh-CN" altLang="en-US" dirty="0"/>
            <a:t>舒适</a:t>
          </a:r>
          <a:r>
            <a:rPr lang="en-US" altLang="zh-CN" dirty="0"/>
            <a:t>/</a:t>
          </a:r>
          <a:r>
            <a:rPr lang="zh-CN" altLang="en-US" dirty="0"/>
            <a:t>中档</a:t>
          </a:r>
        </a:p>
      </dgm:t>
    </dgm:pt>
    <dgm:pt modelId="{01098B86-9D32-4F8B-B7C9-F2545D784DA1}" type="parTrans" cxnId="{7196376B-09D9-4F1A-B22E-4C46FB78ED0E}">
      <dgm:prSet/>
      <dgm:spPr/>
      <dgm:t>
        <a:bodyPr/>
        <a:lstStyle/>
        <a:p>
          <a:endParaRPr lang="zh-CN" altLang="en-US"/>
        </a:p>
      </dgm:t>
    </dgm:pt>
    <dgm:pt modelId="{DFC2F24F-370B-4194-BA37-734811C1B42A}" type="sibTrans" cxnId="{7196376B-09D9-4F1A-B22E-4C46FB78ED0E}">
      <dgm:prSet/>
      <dgm:spPr/>
      <dgm:t>
        <a:bodyPr/>
        <a:lstStyle/>
        <a:p>
          <a:endParaRPr lang="zh-CN" altLang="en-US"/>
        </a:p>
      </dgm:t>
    </dgm:pt>
    <dgm:pt modelId="{89430768-774F-4378-B832-0E0271F34CBD}">
      <dgm:prSet/>
      <dgm:spPr/>
      <dgm:t>
        <a:bodyPr/>
        <a:lstStyle/>
        <a:p>
          <a:r>
            <a:rPr lang="zh-CN" altLang="en-US" dirty="0"/>
            <a:t>产品</a:t>
          </a:r>
        </a:p>
      </dgm:t>
    </dgm:pt>
    <dgm:pt modelId="{4C11CFF2-466A-481F-83DA-E42D35882691}" type="parTrans" cxnId="{1A9BFF37-E675-472A-868F-CD4EC72B7773}">
      <dgm:prSet/>
      <dgm:spPr/>
      <dgm:t>
        <a:bodyPr/>
        <a:lstStyle/>
        <a:p>
          <a:endParaRPr lang="zh-CN" altLang="en-US"/>
        </a:p>
      </dgm:t>
    </dgm:pt>
    <dgm:pt modelId="{A4858E35-5441-4A84-836D-133CECA83945}" type="sibTrans" cxnId="{1A9BFF37-E675-472A-868F-CD4EC72B7773}">
      <dgm:prSet/>
      <dgm:spPr/>
      <dgm:t>
        <a:bodyPr/>
        <a:lstStyle/>
        <a:p>
          <a:endParaRPr lang="zh-CN" altLang="en-US"/>
        </a:p>
      </dgm:t>
    </dgm:pt>
    <dgm:pt modelId="{A71FDFDD-71A4-44EA-BEB0-026E06B2A2E5}">
      <dgm:prSet/>
      <dgm:spPr/>
      <dgm:t>
        <a:bodyPr/>
        <a:lstStyle/>
        <a:p>
          <a:r>
            <a:rPr lang="zh-CN" altLang="en-US" dirty="0"/>
            <a:t>供应商</a:t>
          </a:r>
        </a:p>
      </dgm:t>
    </dgm:pt>
    <dgm:pt modelId="{4E86251E-2E4B-4819-8E69-50E908B6FC21}" type="parTrans" cxnId="{E4316226-822B-4F16-9CE2-C4715A3F26FD}">
      <dgm:prSet/>
      <dgm:spPr/>
      <dgm:t>
        <a:bodyPr/>
        <a:lstStyle/>
        <a:p>
          <a:endParaRPr lang="zh-CN" altLang="en-US"/>
        </a:p>
      </dgm:t>
    </dgm:pt>
    <dgm:pt modelId="{FC655992-2029-4C8B-AC1B-B50D70535619}" type="sibTrans" cxnId="{E4316226-822B-4F16-9CE2-C4715A3F26FD}">
      <dgm:prSet/>
      <dgm:spPr/>
      <dgm:t>
        <a:bodyPr/>
        <a:lstStyle/>
        <a:p>
          <a:endParaRPr lang="zh-CN" altLang="en-US"/>
        </a:p>
      </dgm:t>
    </dgm:pt>
    <dgm:pt modelId="{FE9BB29F-989E-429F-8B21-F418860AA097}">
      <dgm:prSet/>
      <dgm:spPr/>
      <dgm:t>
        <a:bodyPr/>
        <a:lstStyle/>
        <a:p>
          <a:r>
            <a:rPr lang="zh-CN" altLang="en-US" dirty="0"/>
            <a:t>旅游亲子</a:t>
          </a:r>
        </a:p>
      </dgm:t>
    </dgm:pt>
    <dgm:pt modelId="{7386A8C7-0C62-461A-8167-828E0B1A87A2}" type="parTrans" cxnId="{5C3A66D8-4D25-437F-82AE-703602E5617B}">
      <dgm:prSet/>
      <dgm:spPr/>
      <dgm:t>
        <a:bodyPr/>
        <a:lstStyle/>
        <a:p>
          <a:endParaRPr lang="zh-CN" altLang="en-US"/>
        </a:p>
      </dgm:t>
    </dgm:pt>
    <dgm:pt modelId="{55F21DDB-FFBD-4341-A78D-9E4ED06EB17D}" type="sibTrans" cxnId="{5C3A66D8-4D25-437F-82AE-703602E5617B}">
      <dgm:prSet/>
      <dgm:spPr/>
      <dgm:t>
        <a:bodyPr/>
        <a:lstStyle/>
        <a:p>
          <a:endParaRPr lang="zh-CN" altLang="en-US"/>
        </a:p>
      </dgm:t>
    </dgm:pt>
    <dgm:pt modelId="{19336EC9-9764-4392-B525-E5DAF49EA1E4}">
      <dgm:prSet/>
      <dgm:spPr/>
      <dgm:t>
        <a:bodyPr/>
        <a:lstStyle/>
        <a:p>
          <a:r>
            <a:rPr lang="zh-CN" altLang="en-US" dirty="0"/>
            <a:t>经济型</a:t>
          </a:r>
          <a:r>
            <a:rPr lang="en-US" altLang="zh-CN" dirty="0"/>
            <a:t>/</a:t>
          </a:r>
          <a:r>
            <a:rPr lang="zh-CN" altLang="en-US" dirty="0"/>
            <a:t>抵挡</a:t>
          </a:r>
        </a:p>
      </dgm:t>
    </dgm:pt>
    <dgm:pt modelId="{4D3E2D34-3A66-492B-986F-BD470E36BF65}" type="parTrans" cxnId="{657A824F-D2D2-478A-A5C0-E1E5B0C7E6AA}">
      <dgm:prSet/>
      <dgm:spPr/>
      <dgm:t>
        <a:bodyPr/>
        <a:lstStyle/>
        <a:p>
          <a:endParaRPr lang="zh-CN" altLang="en-US"/>
        </a:p>
      </dgm:t>
    </dgm:pt>
    <dgm:pt modelId="{AE29DCD4-0257-4131-A556-9CF02EFA7F68}" type="sibTrans" cxnId="{657A824F-D2D2-478A-A5C0-E1E5B0C7E6AA}">
      <dgm:prSet/>
      <dgm:spPr/>
      <dgm:t>
        <a:bodyPr/>
        <a:lstStyle/>
        <a:p>
          <a:endParaRPr lang="zh-CN" altLang="en-US"/>
        </a:p>
      </dgm:t>
    </dgm:pt>
    <dgm:pt modelId="{3157932C-BD0F-428F-BA2A-87417D97C5D6}">
      <dgm:prSet/>
      <dgm:spPr/>
      <dgm:t>
        <a:bodyPr/>
        <a:lstStyle/>
        <a:p>
          <a:r>
            <a:rPr lang="zh-CN" altLang="en-US" dirty="0"/>
            <a:t>价格</a:t>
          </a:r>
        </a:p>
      </dgm:t>
    </dgm:pt>
    <dgm:pt modelId="{62A0ED46-4139-49AF-9741-02118AEC9B2E}" type="parTrans" cxnId="{E98ABC1B-E2E5-4695-9CC7-7972C0BB4B26}">
      <dgm:prSet/>
      <dgm:spPr/>
      <dgm:t>
        <a:bodyPr/>
        <a:lstStyle/>
        <a:p>
          <a:endParaRPr lang="zh-CN" altLang="en-US"/>
        </a:p>
      </dgm:t>
    </dgm:pt>
    <dgm:pt modelId="{0B836151-0A72-49E3-B2CF-FEFB364B2527}" type="sibTrans" cxnId="{E98ABC1B-E2E5-4695-9CC7-7972C0BB4B26}">
      <dgm:prSet/>
      <dgm:spPr/>
      <dgm:t>
        <a:bodyPr/>
        <a:lstStyle/>
        <a:p>
          <a:endParaRPr lang="zh-CN" altLang="en-US"/>
        </a:p>
      </dgm:t>
    </dgm:pt>
    <dgm:pt modelId="{2AC677B7-5CF7-4066-877B-4DBCCB914FD4}">
      <dgm:prSet/>
      <dgm:spPr/>
      <dgm:t>
        <a:bodyPr/>
        <a:lstStyle/>
        <a:p>
          <a:r>
            <a:rPr lang="zh-CN" altLang="en-US" dirty="0"/>
            <a:t>服务</a:t>
          </a:r>
        </a:p>
      </dgm:t>
    </dgm:pt>
    <dgm:pt modelId="{E6CDDD14-40F6-490C-831F-92DF6636E9F1}" type="parTrans" cxnId="{C3650032-2E79-43E8-825C-24E45B194007}">
      <dgm:prSet/>
      <dgm:spPr/>
      <dgm:t>
        <a:bodyPr/>
        <a:lstStyle/>
        <a:p>
          <a:endParaRPr lang="zh-CN" altLang="en-US"/>
        </a:p>
      </dgm:t>
    </dgm:pt>
    <dgm:pt modelId="{126C7B71-0CB4-4497-9069-BCFED340D70C}" type="sibTrans" cxnId="{C3650032-2E79-43E8-825C-24E45B194007}">
      <dgm:prSet/>
      <dgm:spPr/>
      <dgm:t>
        <a:bodyPr/>
        <a:lstStyle/>
        <a:p>
          <a:endParaRPr lang="zh-CN" altLang="en-US"/>
        </a:p>
      </dgm:t>
    </dgm:pt>
    <dgm:pt modelId="{3741DF82-393F-46C9-87AA-768B428D5EAE}" type="pres">
      <dgm:prSet presAssocID="{138BED8F-5F65-4F64-A018-20229272EF54}" presName="diagram" presStyleCnt="0">
        <dgm:presLayoutVars>
          <dgm:chPref val="1"/>
          <dgm:dir/>
          <dgm:animOne val="branch"/>
          <dgm:animLvl val="lvl"/>
          <dgm:resizeHandles val="exact"/>
        </dgm:presLayoutVars>
      </dgm:prSet>
      <dgm:spPr/>
    </dgm:pt>
    <dgm:pt modelId="{F82FA47B-A902-43BA-8467-3A48F49F87FA}" type="pres">
      <dgm:prSet presAssocID="{A71FDFDD-71A4-44EA-BEB0-026E06B2A2E5}" presName="root1" presStyleCnt="0"/>
      <dgm:spPr/>
    </dgm:pt>
    <dgm:pt modelId="{4BF05492-9556-4AAA-B93E-99BD6EC5362A}" type="pres">
      <dgm:prSet presAssocID="{A71FDFDD-71A4-44EA-BEB0-026E06B2A2E5}" presName="LevelOneTextNode" presStyleLbl="node0" presStyleIdx="0" presStyleCnt="2" custScaleX="31262" custScaleY="30321" custLinFactNeighborX="-41351" custLinFactNeighborY="46482">
        <dgm:presLayoutVars>
          <dgm:chPref val="3"/>
        </dgm:presLayoutVars>
      </dgm:prSet>
      <dgm:spPr/>
    </dgm:pt>
    <dgm:pt modelId="{9A8F597F-DEC7-4A5F-8938-6CFF63869C3B}" type="pres">
      <dgm:prSet presAssocID="{A71FDFDD-71A4-44EA-BEB0-026E06B2A2E5}" presName="level2hierChild" presStyleCnt="0"/>
      <dgm:spPr/>
    </dgm:pt>
    <dgm:pt modelId="{3C6581B9-39C9-4C33-825B-8D0010C96AC8}" type="pres">
      <dgm:prSet presAssocID="{EB557B59-7952-4C0D-8527-1C40140E0A97}" presName="root1" presStyleCnt="0"/>
      <dgm:spPr/>
    </dgm:pt>
    <dgm:pt modelId="{3249C315-5C9A-482F-8303-88C316C282EE}" type="pres">
      <dgm:prSet presAssocID="{EB557B59-7952-4C0D-8527-1C40140E0A97}" presName="LevelOneTextNode" presStyleLbl="node0" presStyleIdx="1" presStyleCnt="2" custScaleX="39508" custScaleY="35289" custLinFactNeighborX="-1886" custLinFactNeighborY="943">
        <dgm:presLayoutVars>
          <dgm:chPref val="3"/>
        </dgm:presLayoutVars>
      </dgm:prSet>
      <dgm:spPr/>
    </dgm:pt>
    <dgm:pt modelId="{60BECC84-F97D-4045-9BBD-000691FA6ABB}" type="pres">
      <dgm:prSet presAssocID="{EB557B59-7952-4C0D-8527-1C40140E0A97}" presName="level2hierChild" presStyleCnt="0"/>
      <dgm:spPr/>
    </dgm:pt>
    <dgm:pt modelId="{9D1DC04D-2222-40C3-9E72-C06D05B4B37F}" type="pres">
      <dgm:prSet presAssocID="{2B5B5D4F-424E-49C0-B15D-F09F5B2D72F7}" presName="conn2-1" presStyleLbl="parChTrans1D2" presStyleIdx="0" presStyleCnt="3"/>
      <dgm:spPr/>
    </dgm:pt>
    <dgm:pt modelId="{389B5410-0DB7-416D-B788-AE9F76839822}" type="pres">
      <dgm:prSet presAssocID="{2B5B5D4F-424E-49C0-B15D-F09F5B2D72F7}" presName="connTx" presStyleLbl="parChTrans1D2" presStyleIdx="0" presStyleCnt="3"/>
      <dgm:spPr/>
    </dgm:pt>
    <dgm:pt modelId="{8A7520D3-F7AF-4D6C-BFCF-A86C0068971B}" type="pres">
      <dgm:prSet presAssocID="{DFB89D59-AB38-413E-B76F-03293CC809F2}" presName="root2" presStyleCnt="0"/>
      <dgm:spPr/>
    </dgm:pt>
    <dgm:pt modelId="{4E589DF5-0199-47B3-A6E0-FAB75F329F70}" type="pres">
      <dgm:prSet presAssocID="{DFB89D59-AB38-413E-B76F-03293CC809F2}" presName="LevelTwoTextNode" presStyleLbl="node2" presStyleIdx="0" presStyleCnt="3" custScaleX="48332" custScaleY="43544">
        <dgm:presLayoutVars>
          <dgm:chPref val="3"/>
        </dgm:presLayoutVars>
      </dgm:prSet>
      <dgm:spPr/>
    </dgm:pt>
    <dgm:pt modelId="{3833D3CA-C3D9-4ED1-8955-9B545D97D583}" type="pres">
      <dgm:prSet presAssocID="{DFB89D59-AB38-413E-B76F-03293CC809F2}" presName="level3hierChild" presStyleCnt="0"/>
      <dgm:spPr/>
    </dgm:pt>
    <dgm:pt modelId="{A0F38574-9CFD-4850-A74C-049AA574F8AF}" type="pres">
      <dgm:prSet presAssocID="{0136FBEE-86D3-42A7-AF5A-555AB02D8FAC}" presName="conn2-1" presStyleLbl="parChTrans1D3" presStyleIdx="0" presStyleCnt="8"/>
      <dgm:spPr/>
    </dgm:pt>
    <dgm:pt modelId="{E696B803-20C2-45CF-9F68-E4342EDE7D7C}" type="pres">
      <dgm:prSet presAssocID="{0136FBEE-86D3-42A7-AF5A-555AB02D8FAC}" presName="connTx" presStyleLbl="parChTrans1D3" presStyleIdx="0" presStyleCnt="8"/>
      <dgm:spPr/>
    </dgm:pt>
    <dgm:pt modelId="{2B5A1D6A-CE95-4DDD-A2E6-D837D661326C}" type="pres">
      <dgm:prSet presAssocID="{B5E23D1A-062C-4924-9D75-E43BF057D87E}" presName="root2" presStyleCnt="0"/>
      <dgm:spPr/>
    </dgm:pt>
    <dgm:pt modelId="{91090597-B612-4B3F-96DE-0A5533601214}" type="pres">
      <dgm:prSet presAssocID="{B5E23D1A-062C-4924-9D75-E43BF057D87E}" presName="LevelTwoTextNode" presStyleLbl="node3" presStyleIdx="0" presStyleCnt="8" custScaleX="37466" custScaleY="33824" custLinFactNeighborX="45812" custLinFactNeighborY="4932">
        <dgm:presLayoutVars>
          <dgm:chPref val="3"/>
        </dgm:presLayoutVars>
      </dgm:prSet>
      <dgm:spPr/>
    </dgm:pt>
    <dgm:pt modelId="{7A8FB0C2-13E5-4654-A6B5-664FC34E43E2}" type="pres">
      <dgm:prSet presAssocID="{B5E23D1A-062C-4924-9D75-E43BF057D87E}" presName="level3hierChild" presStyleCnt="0"/>
      <dgm:spPr/>
    </dgm:pt>
    <dgm:pt modelId="{CB002FFD-2EAA-486D-A34D-4A032EF6E886}" type="pres">
      <dgm:prSet presAssocID="{0D216FB8-B0C7-4B66-8678-28237793B7D1}" presName="conn2-1" presStyleLbl="parChTrans1D3" presStyleIdx="1" presStyleCnt="8"/>
      <dgm:spPr/>
    </dgm:pt>
    <dgm:pt modelId="{C9F55E8F-A1A2-4FEB-B612-60D78B4D7784}" type="pres">
      <dgm:prSet presAssocID="{0D216FB8-B0C7-4B66-8678-28237793B7D1}" presName="connTx" presStyleLbl="parChTrans1D3" presStyleIdx="1" presStyleCnt="8"/>
      <dgm:spPr/>
    </dgm:pt>
    <dgm:pt modelId="{B59C209F-B2C5-4A59-8772-F8C3D45AA813}" type="pres">
      <dgm:prSet presAssocID="{0B966FFF-09E2-4EB9-A26A-481299D1C318}" presName="root2" presStyleCnt="0"/>
      <dgm:spPr/>
    </dgm:pt>
    <dgm:pt modelId="{648C1CE5-712A-4882-A7D3-BD473501F3C7}" type="pres">
      <dgm:prSet presAssocID="{0B966FFF-09E2-4EB9-A26A-481299D1C318}" presName="LevelTwoTextNode" presStyleLbl="node3" presStyleIdx="1" presStyleCnt="8" custScaleX="40003" custScaleY="28711" custLinFactNeighborX="44203" custLinFactNeighborY="-1594">
        <dgm:presLayoutVars>
          <dgm:chPref val="3"/>
        </dgm:presLayoutVars>
      </dgm:prSet>
      <dgm:spPr/>
    </dgm:pt>
    <dgm:pt modelId="{BFBCB3A7-AB2D-40D0-A083-30A0C058C490}" type="pres">
      <dgm:prSet presAssocID="{0B966FFF-09E2-4EB9-A26A-481299D1C318}" presName="level3hierChild" presStyleCnt="0"/>
      <dgm:spPr/>
    </dgm:pt>
    <dgm:pt modelId="{A3A9F833-F4B0-4F67-A6C1-2B4C334ECB1E}" type="pres">
      <dgm:prSet presAssocID="{7386A8C7-0C62-461A-8167-828E0B1A87A2}" presName="conn2-1" presStyleLbl="parChTrans1D3" presStyleIdx="2" presStyleCnt="8"/>
      <dgm:spPr/>
    </dgm:pt>
    <dgm:pt modelId="{B476703D-1561-4971-92F2-219FFD77F23A}" type="pres">
      <dgm:prSet presAssocID="{7386A8C7-0C62-461A-8167-828E0B1A87A2}" presName="connTx" presStyleLbl="parChTrans1D3" presStyleIdx="2" presStyleCnt="8"/>
      <dgm:spPr/>
    </dgm:pt>
    <dgm:pt modelId="{256C5553-5F12-4430-9446-723DE8B0B984}" type="pres">
      <dgm:prSet presAssocID="{FE9BB29F-989E-429F-8B21-F418860AA097}" presName="root2" presStyleCnt="0"/>
      <dgm:spPr/>
    </dgm:pt>
    <dgm:pt modelId="{68660485-A111-439C-9043-55089CAB2759}" type="pres">
      <dgm:prSet presAssocID="{FE9BB29F-989E-429F-8B21-F418860AA097}" presName="LevelTwoTextNode" presStyleLbl="node3" presStyleIdx="2" presStyleCnt="8" custScaleX="41491" custScaleY="36326" custLinFactNeighborX="45564" custLinFactNeighborY="-11181">
        <dgm:presLayoutVars>
          <dgm:chPref val="3"/>
        </dgm:presLayoutVars>
      </dgm:prSet>
      <dgm:spPr/>
    </dgm:pt>
    <dgm:pt modelId="{6E912D1E-D61C-4025-B108-6AAA1DEA51DC}" type="pres">
      <dgm:prSet presAssocID="{FE9BB29F-989E-429F-8B21-F418860AA097}" presName="level3hierChild" presStyleCnt="0"/>
      <dgm:spPr/>
    </dgm:pt>
    <dgm:pt modelId="{950C2AB0-259E-4508-AF8A-0AA8B1830D0D}" type="pres">
      <dgm:prSet presAssocID="{B049F140-58CE-46EB-8C66-BC7631A2AFBE}" presName="conn2-1" presStyleLbl="parChTrans1D2" presStyleIdx="1" presStyleCnt="3"/>
      <dgm:spPr/>
    </dgm:pt>
    <dgm:pt modelId="{9960911D-DAE2-4F1E-9761-6569DFB12FAA}" type="pres">
      <dgm:prSet presAssocID="{B049F140-58CE-46EB-8C66-BC7631A2AFBE}" presName="connTx" presStyleLbl="parChTrans1D2" presStyleIdx="1" presStyleCnt="3"/>
      <dgm:spPr/>
    </dgm:pt>
    <dgm:pt modelId="{5B4A8282-84DD-4871-A1D0-47D75E80A8A2}" type="pres">
      <dgm:prSet presAssocID="{218CF12F-B792-4D46-9113-C8DD51316A78}" presName="root2" presStyleCnt="0"/>
      <dgm:spPr/>
    </dgm:pt>
    <dgm:pt modelId="{6F3E44A8-A06D-46E2-842D-BDC01161519E}" type="pres">
      <dgm:prSet presAssocID="{218CF12F-B792-4D46-9113-C8DD51316A78}" presName="LevelTwoTextNode" presStyleLbl="node2" presStyleIdx="1" presStyleCnt="3" custScaleX="43103" custScaleY="40910" custLinFactNeighborX="3103" custLinFactNeighborY="-13007">
        <dgm:presLayoutVars>
          <dgm:chPref val="3"/>
        </dgm:presLayoutVars>
      </dgm:prSet>
      <dgm:spPr/>
    </dgm:pt>
    <dgm:pt modelId="{5737059E-ED64-4339-9BED-EA1A33F10AF7}" type="pres">
      <dgm:prSet presAssocID="{218CF12F-B792-4D46-9113-C8DD51316A78}" presName="level3hierChild" presStyleCnt="0"/>
      <dgm:spPr/>
    </dgm:pt>
    <dgm:pt modelId="{E3621158-E240-4E81-9DF6-4CF2249B1DE2}" type="pres">
      <dgm:prSet presAssocID="{BA5AB728-1309-471E-A39C-6D827D6ADA95}" presName="conn2-1" presStyleLbl="parChTrans1D3" presStyleIdx="3" presStyleCnt="8"/>
      <dgm:spPr/>
    </dgm:pt>
    <dgm:pt modelId="{FC3CDA1F-E1D4-4DA6-88B0-6DAE4A44C4C7}" type="pres">
      <dgm:prSet presAssocID="{BA5AB728-1309-471E-A39C-6D827D6ADA95}" presName="connTx" presStyleLbl="parChTrans1D3" presStyleIdx="3" presStyleCnt="8"/>
      <dgm:spPr/>
    </dgm:pt>
    <dgm:pt modelId="{F850B422-F623-48B0-94D4-D21AC8E5C058}" type="pres">
      <dgm:prSet presAssocID="{BD812A92-0F5A-43C2-9A5A-1B838D3B8095}" presName="root2" presStyleCnt="0"/>
      <dgm:spPr/>
    </dgm:pt>
    <dgm:pt modelId="{C31C18A2-9436-4B6E-BE35-33B7261AA6C7}" type="pres">
      <dgm:prSet presAssocID="{BD812A92-0F5A-43C2-9A5A-1B838D3B8095}" presName="LevelTwoTextNode" presStyleLbl="node3" presStyleIdx="3" presStyleCnt="8" custScaleX="40365" custScaleY="26181" custLinFactNeighborX="50848" custLinFactNeighborY="-15535">
        <dgm:presLayoutVars>
          <dgm:chPref val="3"/>
        </dgm:presLayoutVars>
      </dgm:prSet>
      <dgm:spPr/>
    </dgm:pt>
    <dgm:pt modelId="{A9D1663E-C016-4B9E-815D-B973B4356600}" type="pres">
      <dgm:prSet presAssocID="{BD812A92-0F5A-43C2-9A5A-1B838D3B8095}" presName="level3hierChild" presStyleCnt="0"/>
      <dgm:spPr/>
    </dgm:pt>
    <dgm:pt modelId="{AA356EA6-E5AE-4437-8320-5408C8982314}" type="pres">
      <dgm:prSet presAssocID="{01098B86-9D32-4F8B-B7C9-F2545D784DA1}" presName="conn2-1" presStyleLbl="parChTrans1D3" presStyleIdx="4" presStyleCnt="8"/>
      <dgm:spPr/>
    </dgm:pt>
    <dgm:pt modelId="{E300D95A-5CA8-48ED-9ED0-EEC0B8F95DFF}" type="pres">
      <dgm:prSet presAssocID="{01098B86-9D32-4F8B-B7C9-F2545D784DA1}" presName="connTx" presStyleLbl="parChTrans1D3" presStyleIdx="4" presStyleCnt="8"/>
      <dgm:spPr/>
    </dgm:pt>
    <dgm:pt modelId="{B992A9A4-BBCF-4793-B830-0512896BAEA2}" type="pres">
      <dgm:prSet presAssocID="{157C92B2-71E8-4FB1-AE7A-8BABFA15B8A6}" presName="root2" presStyleCnt="0"/>
      <dgm:spPr/>
    </dgm:pt>
    <dgm:pt modelId="{2E9E5258-B8DD-4C42-AF95-810C36ACD332}" type="pres">
      <dgm:prSet presAssocID="{157C92B2-71E8-4FB1-AE7A-8BABFA15B8A6}" presName="LevelTwoTextNode" presStyleLbl="node3" presStyleIdx="4" presStyleCnt="8" custScaleX="41883" custScaleY="23492" custLinFactNeighborX="46601" custLinFactNeighborY="-15362">
        <dgm:presLayoutVars>
          <dgm:chPref val="3"/>
        </dgm:presLayoutVars>
      </dgm:prSet>
      <dgm:spPr/>
    </dgm:pt>
    <dgm:pt modelId="{D1A80613-A109-499D-B535-CE4985F2150F}" type="pres">
      <dgm:prSet presAssocID="{157C92B2-71E8-4FB1-AE7A-8BABFA15B8A6}" presName="level3hierChild" presStyleCnt="0"/>
      <dgm:spPr/>
    </dgm:pt>
    <dgm:pt modelId="{6552399E-43A8-4EB6-93F7-A32A9FE2E9B3}" type="pres">
      <dgm:prSet presAssocID="{4D3E2D34-3A66-492B-986F-BD470E36BF65}" presName="conn2-1" presStyleLbl="parChTrans1D3" presStyleIdx="5" presStyleCnt="8"/>
      <dgm:spPr/>
    </dgm:pt>
    <dgm:pt modelId="{7E4B4940-EFD0-46AD-BF79-5337C016EC9C}" type="pres">
      <dgm:prSet presAssocID="{4D3E2D34-3A66-492B-986F-BD470E36BF65}" presName="connTx" presStyleLbl="parChTrans1D3" presStyleIdx="5" presStyleCnt="8"/>
      <dgm:spPr/>
    </dgm:pt>
    <dgm:pt modelId="{D478F6A3-2822-449E-868A-DB6243BAEE9E}" type="pres">
      <dgm:prSet presAssocID="{19336EC9-9764-4392-B525-E5DAF49EA1E4}" presName="root2" presStyleCnt="0"/>
      <dgm:spPr/>
    </dgm:pt>
    <dgm:pt modelId="{3DA2D43C-8A2D-4995-A201-8C23FA8C7D67}" type="pres">
      <dgm:prSet presAssocID="{19336EC9-9764-4392-B525-E5DAF49EA1E4}" presName="LevelTwoTextNode" presStyleLbl="node3" presStyleIdx="5" presStyleCnt="8" custScaleX="38051" custScaleY="28992" custLinFactNeighborX="48948" custLinFactNeighborY="-22323">
        <dgm:presLayoutVars>
          <dgm:chPref val="3"/>
        </dgm:presLayoutVars>
      </dgm:prSet>
      <dgm:spPr/>
    </dgm:pt>
    <dgm:pt modelId="{0566BC80-A64C-44D2-8369-A3AF2DA45B81}" type="pres">
      <dgm:prSet presAssocID="{19336EC9-9764-4392-B525-E5DAF49EA1E4}" presName="level3hierChild" presStyleCnt="0"/>
      <dgm:spPr/>
    </dgm:pt>
    <dgm:pt modelId="{9AE36CE6-CAAC-413B-9CD5-6C839061A42B}" type="pres">
      <dgm:prSet presAssocID="{4C11CFF2-466A-481F-83DA-E42D35882691}" presName="conn2-1" presStyleLbl="parChTrans1D2" presStyleIdx="2" presStyleCnt="3"/>
      <dgm:spPr/>
    </dgm:pt>
    <dgm:pt modelId="{90CEA89C-9288-455F-8416-9DED9AA5650F}" type="pres">
      <dgm:prSet presAssocID="{4C11CFF2-466A-481F-83DA-E42D35882691}" presName="connTx" presStyleLbl="parChTrans1D2" presStyleIdx="2" presStyleCnt="3"/>
      <dgm:spPr/>
    </dgm:pt>
    <dgm:pt modelId="{ED7DD302-FE46-4A0D-A9B1-C2F4A08DC236}" type="pres">
      <dgm:prSet presAssocID="{89430768-774F-4378-B832-0E0271F34CBD}" presName="root2" presStyleCnt="0"/>
      <dgm:spPr/>
    </dgm:pt>
    <dgm:pt modelId="{4CBB3F27-E1CB-4A77-9083-CAD6322E03AB}" type="pres">
      <dgm:prSet presAssocID="{89430768-774F-4378-B832-0E0271F34CBD}" presName="LevelTwoTextNode" presStyleLbl="node2" presStyleIdx="2" presStyleCnt="3" custScaleX="52910" custScaleY="42357" custLinFactNeighborX="-209" custLinFactNeighborY="-38110">
        <dgm:presLayoutVars>
          <dgm:chPref val="3"/>
        </dgm:presLayoutVars>
      </dgm:prSet>
      <dgm:spPr/>
    </dgm:pt>
    <dgm:pt modelId="{EE7F89DE-2320-47E2-9D17-575F43A59FC3}" type="pres">
      <dgm:prSet presAssocID="{89430768-774F-4378-B832-0E0271F34CBD}" presName="level3hierChild" presStyleCnt="0"/>
      <dgm:spPr/>
    </dgm:pt>
    <dgm:pt modelId="{1A40DD7B-7D92-47A4-A0C1-9201FC8402FA}" type="pres">
      <dgm:prSet presAssocID="{62A0ED46-4139-49AF-9741-02118AEC9B2E}" presName="conn2-1" presStyleLbl="parChTrans1D3" presStyleIdx="6" presStyleCnt="8"/>
      <dgm:spPr/>
    </dgm:pt>
    <dgm:pt modelId="{66A2855D-0628-485C-A632-124577D0841D}" type="pres">
      <dgm:prSet presAssocID="{62A0ED46-4139-49AF-9741-02118AEC9B2E}" presName="connTx" presStyleLbl="parChTrans1D3" presStyleIdx="6" presStyleCnt="8"/>
      <dgm:spPr/>
    </dgm:pt>
    <dgm:pt modelId="{CEDF3EE6-10B3-4E51-A352-8B8CD8473FDD}" type="pres">
      <dgm:prSet presAssocID="{3157932C-BD0F-428F-BA2A-87417D97C5D6}" presName="root2" presStyleCnt="0"/>
      <dgm:spPr/>
    </dgm:pt>
    <dgm:pt modelId="{D6C1ACFB-8F82-41A8-A636-5D91B2D46914}" type="pres">
      <dgm:prSet presAssocID="{3157932C-BD0F-428F-BA2A-87417D97C5D6}" presName="LevelTwoTextNode" presStyleLbl="node3" presStyleIdx="6" presStyleCnt="8" custScaleX="43058" custScaleY="21435" custLinFactNeighborX="42876" custLinFactNeighborY="-29326">
        <dgm:presLayoutVars>
          <dgm:chPref val="3"/>
        </dgm:presLayoutVars>
      </dgm:prSet>
      <dgm:spPr/>
    </dgm:pt>
    <dgm:pt modelId="{FC944745-DDFC-4626-A75C-6C3FBAFE7E12}" type="pres">
      <dgm:prSet presAssocID="{3157932C-BD0F-428F-BA2A-87417D97C5D6}" presName="level3hierChild" presStyleCnt="0"/>
      <dgm:spPr/>
    </dgm:pt>
    <dgm:pt modelId="{9EF02F63-6913-4EB3-AEB4-2A6A00C2E336}" type="pres">
      <dgm:prSet presAssocID="{E6CDDD14-40F6-490C-831F-92DF6636E9F1}" presName="conn2-1" presStyleLbl="parChTrans1D3" presStyleIdx="7" presStyleCnt="8"/>
      <dgm:spPr/>
    </dgm:pt>
    <dgm:pt modelId="{A5FE315F-786F-47BF-AD54-FC19CCA69244}" type="pres">
      <dgm:prSet presAssocID="{E6CDDD14-40F6-490C-831F-92DF6636E9F1}" presName="connTx" presStyleLbl="parChTrans1D3" presStyleIdx="7" presStyleCnt="8"/>
      <dgm:spPr/>
    </dgm:pt>
    <dgm:pt modelId="{2085C337-6A2C-4E89-A97B-906ACB83AB45}" type="pres">
      <dgm:prSet presAssocID="{2AC677B7-5CF7-4066-877B-4DBCCB914FD4}" presName="root2" presStyleCnt="0"/>
      <dgm:spPr/>
    </dgm:pt>
    <dgm:pt modelId="{85D84AA9-895D-46E4-AF32-07862BEEDDE8}" type="pres">
      <dgm:prSet presAssocID="{2AC677B7-5CF7-4066-877B-4DBCCB914FD4}" presName="LevelTwoTextNode" presStyleLbl="node3" presStyleIdx="7" presStyleCnt="8" custScaleX="36110" custScaleY="28453" custLinFactNeighborX="36162" custLinFactNeighborY="-27574">
        <dgm:presLayoutVars>
          <dgm:chPref val="3"/>
        </dgm:presLayoutVars>
      </dgm:prSet>
      <dgm:spPr/>
    </dgm:pt>
    <dgm:pt modelId="{E15B3981-8E73-49FF-A554-88CCFAC5F693}" type="pres">
      <dgm:prSet presAssocID="{2AC677B7-5CF7-4066-877B-4DBCCB914FD4}" presName="level3hierChild" presStyleCnt="0"/>
      <dgm:spPr/>
    </dgm:pt>
  </dgm:ptLst>
  <dgm:cxnLst>
    <dgm:cxn modelId="{59F0E500-37B3-4599-AF4E-CE4EC7546EAC}" type="presOf" srcId="{B049F140-58CE-46EB-8C66-BC7631A2AFBE}" destId="{950C2AB0-259E-4508-AF8A-0AA8B1830D0D}" srcOrd="0" destOrd="0" presId="urn:microsoft.com/office/officeart/2005/8/layout/hierarchy2"/>
    <dgm:cxn modelId="{6065EB03-29B4-49A7-BDD4-BADA34BCFD42}" srcId="{218CF12F-B792-4D46-9113-C8DD51316A78}" destId="{BD812A92-0F5A-43C2-9A5A-1B838D3B8095}" srcOrd="0" destOrd="0" parTransId="{BA5AB728-1309-471E-A39C-6D827D6ADA95}" sibTransId="{4AAA0741-6C81-4EB2-BB62-1C18646E85D7}"/>
    <dgm:cxn modelId="{9BF3BE06-4400-4012-B14E-23B35336A06D}" type="presOf" srcId="{138BED8F-5F65-4F64-A018-20229272EF54}" destId="{3741DF82-393F-46C9-87AA-768B428D5EAE}" srcOrd="0" destOrd="0" presId="urn:microsoft.com/office/officeart/2005/8/layout/hierarchy2"/>
    <dgm:cxn modelId="{C3014D0F-64EA-407D-99CF-090F6ADD2C76}" srcId="{DFB89D59-AB38-413E-B76F-03293CC809F2}" destId="{B5E23D1A-062C-4924-9D75-E43BF057D87E}" srcOrd="0" destOrd="0" parTransId="{0136FBEE-86D3-42A7-AF5A-555AB02D8FAC}" sibTransId="{8AFFE363-A938-49D6-A122-C80CE6813D5A}"/>
    <dgm:cxn modelId="{FC757618-AF6D-4292-AC74-E90573EC59D9}" type="presOf" srcId="{4D3E2D34-3A66-492B-986F-BD470E36BF65}" destId="{7E4B4940-EFD0-46AD-BF79-5337C016EC9C}" srcOrd="1" destOrd="0" presId="urn:microsoft.com/office/officeart/2005/8/layout/hierarchy2"/>
    <dgm:cxn modelId="{43206A1B-86AA-41E2-8CF1-DD3048120133}" type="presOf" srcId="{7386A8C7-0C62-461A-8167-828E0B1A87A2}" destId="{A3A9F833-F4B0-4F67-A6C1-2B4C334ECB1E}" srcOrd="0" destOrd="0" presId="urn:microsoft.com/office/officeart/2005/8/layout/hierarchy2"/>
    <dgm:cxn modelId="{E98ABC1B-E2E5-4695-9CC7-7972C0BB4B26}" srcId="{89430768-774F-4378-B832-0E0271F34CBD}" destId="{3157932C-BD0F-428F-BA2A-87417D97C5D6}" srcOrd="0" destOrd="0" parTransId="{62A0ED46-4139-49AF-9741-02118AEC9B2E}" sibTransId="{0B836151-0A72-49E3-B2CF-FEFB364B2527}"/>
    <dgm:cxn modelId="{2C10191C-1F3D-435A-8411-E3FE6611DFAA}" srcId="{EB557B59-7952-4C0D-8527-1C40140E0A97}" destId="{DFB89D59-AB38-413E-B76F-03293CC809F2}" srcOrd="0" destOrd="0" parTransId="{2B5B5D4F-424E-49C0-B15D-F09F5B2D72F7}" sibTransId="{693A6E07-8208-4681-942B-48A3126C9444}"/>
    <dgm:cxn modelId="{B65AA320-6A2F-442F-97EA-F315113360F1}" type="presOf" srcId="{2B5B5D4F-424E-49C0-B15D-F09F5B2D72F7}" destId="{9D1DC04D-2222-40C3-9E72-C06D05B4B37F}" srcOrd="0" destOrd="0" presId="urn:microsoft.com/office/officeart/2005/8/layout/hierarchy2"/>
    <dgm:cxn modelId="{BCBB9025-C14D-4416-8762-76E8A7C562E8}" type="presOf" srcId="{E6CDDD14-40F6-490C-831F-92DF6636E9F1}" destId="{A5FE315F-786F-47BF-AD54-FC19CCA69244}" srcOrd="1" destOrd="0" presId="urn:microsoft.com/office/officeart/2005/8/layout/hierarchy2"/>
    <dgm:cxn modelId="{E4316226-822B-4F16-9CE2-C4715A3F26FD}" srcId="{138BED8F-5F65-4F64-A018-20229272EF54}" destId="{A71FDFDD-71A4-44EA-BEB0-026E06B2A2E5}" srcOrd="0" destOrd="0" parTransId="{4E86251E-2E4B-4819-8E69-50E908B6FC21}" sibTransId="{FC655992-2029-4C8B-AC1B-B50D70535619}"/>
    <dgm:cxn modelId="{95BE4D2C-C853-46B7-A305-4BDBF0713DC7}" type="presOf" srcId="{B5E23D1A-062C-4924-9D75-E43BF057D87E}" destId="{91090597-B612-4B3F-96DE-0A5533601214}" srcOrd="0" destOrd="0" presId="urn:microsoft.com/office/officeart/2005/8/layout/hierarchy2"/>
    <dgm:cxn modelId="{7CA1F82D-C55F-490E-96EC-0A55D73A731C}" srcId="{EB557B59-7952-4C0D-8527-1C40140E0A97}" destId="{218CF12F-B792-4D46-9113-C8DD51316A78}" srcOrd="1" destOrd="0" parTransId="{B049F140-58CE-46EB-8C66-BC7631A2AFBE}" sibTransId="{CF54FC86-E06F-48AA-AF00-18EE2ED6A8FA}"/>
    <dgm:cxn modelId="{C3650032-2E79-43E8-825C-24E45B194007}" srcId="{89430768-774F-4378-B832-0E0271F34CBD}" destId="{2AC677B7-5CF7-4066-877B-4DBCCB914FD4}" srcOrd="1" destOrd="0" parTransId="{E6CDDD14-40F6-490C-831F-92DF6636E9F1}" sibTransId="{126C7B71-0CB4-4497-9069-BCFED340D70C}"/>
    <dgm:cxn modelId="{28D1BA33-6B22-4BA9-98C1-0003D503B84A}" type="presOf" srcId="{19336EC9-9764-4392-B525-E5DAF49EA1E4}" destId="{3DA2D43C-8A2D-4995-A201-8C23FA8C7D67}" srcOrd="0" destOrd="0" presId="urn:microsoft.com/office/officeart/2005/8/layout/hierarchy2"/>
    <dgm:cxn modelId="{1A9BFF37-E675-472A-868F-CD4EC72B7773}" srcId="{EB557B59-7952-4C0D-8527-1C40140E0A97}" destId="{89430768-774F-4378-B832-0E0271F34CBD}" srcOrd="2" destOrd="0" parTransId="{4C11CFF2-466A-481F-83DA-E42D35882691}" sibTransId="{A4858E35-5441-4A84-836D-133CECA83945}"/>
    <dgm:cxn modelId="{D26F3338-CCA0-447B-8AEF-2C12F88C7FD7}" type="presOf" srcId="{0136FBEE-86D3-42A7-AF5A-555AB02D8FAC}" destId="{A0F38574-9CFD-4850-A74C-049AA574F8AF}" srcOrd="0" destOrd="0" presId="urn:microsoft.com/office/officeart/2005/8/layout/hierarchy2"/>
    <dgm:cxn modelId="{B5829740-C84D-46CA-9D1A-3E53E65E54DC}" type="presOf" srcId="{62A0ED46-4139-49AF-9741-02118AEC9B2E}" destId="{66A2855D-0628-485C-A632-124577D0841D}" srcOrd="1" destOrd="0" presId="urn:microsoft.com/office/officeart/2005/8/layout/hierarchy2"/>
    <dgm:cxn modelId="{EEC0B349-BEF6-47BA-B1F8-89E3FAA715FD}" type="presOf" srcId="{62A0ED46-4139-49AF-9741-02118AEC9B2E}" destId="{1A40DD7B-7D92-47A4-A0C1-9201FC8402FA}" srcOrd="0" destOrd="0" presId="urn:microsoft.com/office/officeart/2005/8/layout/hierarchy2"/>
    <dgm:cxn modelId="{7196376B-09D9-4F1A-B22E-4C46FB78ED0E}" srcId="{218CF12F-B792-4D46-9113-C8DD51316A78}" destId="{157C92B2-71E8-4FB1-AE7A-8BABFA15B8A6}" srcOrd="1" destOrd="0" parTransId="{01098B86-9D32-4F8B-B7C9-F2545D784DA1}" sibTransId="{DFC2F24F-370B-4194-BA37-734811C1B42A}"/>
    <dgm:cxn modelId="{657A824F-D2D2-478A-A5C0-E1E5B0C7E6AA}" srcId="{218CF12F-B792-4D46-9113-C8DD51316A78}" destId="{19336EC9-9764-4392-B525-E5DAF49EA1E4}" srcOrd="2" destOrd="0" parTransId="{4D3E2D34-3A66-492B-986F-BD470E36BF65}" sibTransId="{AE29DCD4-0257-4131-A556-9CF02EFA7F68}"/>
    <dgm:cxn modelId="{B15EBD72-BD39-4765-8610-BAA064C4D2E3}" type="presOf" srcId="{218CF12F-B792-4D46-9113-C8DD51316A78}" destId="{6F3E44A8-A06D-46E2-842D-BDC01161519E}" srcOrd="0" destOrd="0" presId="urn:microsoft.com/office/officeart/2005/8/layout/hierarchy2"/>
    <dgm:cxn modelId="{E767C87B-6EFC-4B3F-A42B-A239FA697375}" type="presOf" srcId="{0136FBEE-86D3-42A7-AF5A-555AB02D8FAC}" destId="{E696B803-20C2-45CF-9F68-E4342EDE7D7C}" srcOrd="1" destOrd="0" presId="urn:microsoft.com/office/officeart/2005/8/layout/hierarchy2"/>
    <dgm:cxn modelId="{BA3B2E7F-7491-46C8-B9F5-C78E1534B9DD}" type="presOf" srcId="{FE9BB29F-989E-429F-8B21-F418860AA097}" destId="{68660485-A111-439C-9043-55089CAB2759}" srcOrd="0" destOrd="0" presId="urn:microsoft.com/office/officeart/2005/8/layout/hierarchy2"/>
    <dgm:cxn modelId="{FDB9D982-9A18-4C0B-9F5D-5E9B12C6C6CB}" type="presOf" srcId="{4C11CFF2-466A-481F-83DA-E42D35882691}" destId="{9AE36CE6-CAAC-413B-9CD5-6C839061A42B}" srcOrd="0" destOrd="0" presId="urn:microsoft.com/office/officeart/2005/8/layout/hierarchy2"/>
    <dgm:cxn modelId="{4AFA1486-6BD0-4BEC-9D75-1FBE746F2884}" type="presOf" srcId="{BA5AB728-1309-471E-A39C-6D827D6ADA95}" destId="{E3621158-E240-4E81-9DF6-4CF2249B1DE2}" srcOrd="0" destOrd="0" presId="urn:microsoft.com/office/officeart/2005/8/layout/hierarchy2"/>
    <dgm:cxn modelId="{72EC4F8A-BBFF-44BE-A999-4E5E096CF5E0}" type="presOf" srcId="{2B5B5D4F-424E-49C0-B15D-F09F5B2D72F7}" destId="{389B5410-0DB7-416D-B788-AE9F76839822}" srcOrd="1" destOrd="0" presId="urn:microsoft.com/office/officeart/2005/8/layout/hierarchy2"/>
    <dgm:cxn modelId="{A671AC91-45E3-4AED-89EC-5EE0FDB6C543}" type="presOf" srcId="{7386A8C7-0C62-461A-8167-828E0B1A87A2}" destId="{B476703D-1561-4971-92F2-219FFD77F23A}" srcOrd="1" destOrd="0" presId="urn:microsoft.com/office/officeart/2005/8/layout/hierarchy2"/>
    <dgm:cxn modelId="{40D9DD9B-8ED4-418A-B28D-0CA823E797DF}" type="presOf" srcId="{4D3E2D34-3A66-492B-986F-BD470E36BF65}" destId="{6552399E-43A8-4EB6-93F7-A32A9FE2E9B3}" srcOrd="0" destOrd="0" presId="urn:microsoft.com/office/officeart/2005/8/layout/hierarchy2"/>
    <dgm:cxn modelId="{09076A9F-8AD0-4AC4-AE06-009A0D5F1206}" type="presOf" srcId="{BA5AB728-1309-471E-A39C-6D827D6ADA95}" destId="{FC3CDA1F-E1D4-4DA6-88B0-6DAE4A44C4C7}" srcOrd="1" destOrd="0" presId="urn:microsoft.com/office/officeart/2005/8/layout/hierarchy2"/>
    <dgm:cxn modelId="{ADD9E4A6-5A05-4C13-8325-657809022305}" srcId="{138BED8F-5F65-4F64-A018-20229272EF54}" destId="{EB557B59-7952-4C0D-8527-1C40140E0A97}" srcOrd="1" destOrd="0" parTransId="{0F50982F-9ACB-4581-901D-99CF681FDE12}" sibTransId="{856E1470-23D3-4410-848F-586AA457AA9C}"/>
    <dgm:cxn modelId="{7F17ACAC-52DE-4D25-9E8B-E14DE3F46B3F}" type="presOf" srcId="{A71FDFDD-71A4-44EA-BEB0-026E06B2A2E5}" destId="{4BF05492-9556-4AAA-B93E-99BD6EC5362A}" srcOrd="0" destOrd="0" presId="urn:microsoft.com/office/officeart/2005/8/layout/hierarchy2"/>
    <dgm:cxn modelId="{DD588FAF-151D-469F-8096-3566BB586089}" type="presOf" srcId="{01098B86-9D32-4F8B-B7C9-F2545D784DA1}" destId="{E300D95A-5CA8-48ED-9ED0-EEC0B8F95DFF}" srcOrd="1" destOrd="0" presId="urn:microsoft.com/office/officeart/2005/8/layout/hierarchy2"/>
    <dgm:cxn modelId="{F33649B4-4B25-49CC-A238-34D33F663D9F}" type="presOf" srcId="{0B966FFF-09E2-4EB9-A26A-481299D1C318}" destId="{648C1CE5-712A-4882-A7D3-BD473501F3C7}" srcOrd="0" destOrd="0" presId="urn:microsoft.com/office/officeart/2005/8/layout/hierarchy2"/>
    <dgm:cxn modelId="{469919BF-FB47-4406-9707-10F9CF5ABAD0}" type="presOf" srcId="{EB557B59-7952-4C0D-8527-1C40140E0A97}" destId="{3249C315-5C9A-482F-8303-88C316C282EE}" srcOrd="0" destOrd="0" presId="urn:microsoft.com/office/officeart/2005/8/layout/hierarchy2"/>
    <dgm:cxn modelId="{B9F442C5-C3D4-406C-AB52-CA08F2301CD4}" type="presOf" srcId="{89430768-774F-4378-B832-0E0271F34CBD}" destId="{4CBB3F27-E1CB-4A77-9083-CAD6322E03AB}" srcOrd="0" destOrd="0" presId="urn:microsoft.com/office/officeart/2005/8/layout/hierarchy2"/>
    <dgm:cxn modelId="{BBD310CA-9D68-4664-8628-58290C432F7E}" type="presOf" srcId="{2AC677B7-5CF7-4066-877B-4DBCCB914FD4}" destId="{85D84AA9-895D-46E4-AF32-07862BEEDDE8}" srcOrd="0" destOrd="0" presId="urn:microsoft.com/office/officeart/2005/8/layout/hierarchy2"/>
    <dgm:cxn modelId="{85C02ECB-E7A6-47DD-B12D-F5E212AE9C6B}" type="presOf" srcId="{0D216FB8-B0C7-4B66-8678-28237793B7D1}" destId="{C9F55E8F-A1A2-4FEB-B612-60D78B4D7784}" srcOrd="1" destOrd="0" presId="urn:microsoft.com/office/officeart/2005/8/layout/hierarchy2"/>
    <dgm:cxn modelId="{608687CE-6644-431D-A565-04D0FB80072F}" type="presOf" srcId="{E6CDDD14-40F6-490C-831F-92DF6636E9F1}" destId="{9EF02F63-6913-4EB3-AEB4-2A6A00C2E336}" srcOrd="0" destOrd="0" presId="urn:microsoft.com/office/officeart/2005/8/layout/hierarchy2"/>
    <dgm:cxn modelId="{FF0F7DCF-8EC6-473E-A6B0-ECC1381D4136}" type="presOf" srcId="{DFB89D59-AB38-413E-B76F-03293CC809F2}" destId="{4E589DF5-0199-47B3-A6E0-FAB75F329F70}" srcOrd="0" destOrd="0" presId="urn:microsoft.com/office/officeart/2005/8/layout/hierarchy2"/>
    <dgm:cxn modelId="{7A00FACF-32B5-4DD6-B41A-31D2C1B2D16A}" type="presOf" srcId="{BD812A92-0F5A-43C2-9A5A-1B838D3B8095}" destId="{C31C18A2-9436-4B6E-BE35-33B7261AA6C7}" srcOrd="0" destOrd="0" presId="urn:microsoft.com/office/officeart/2005/8/layout/hierarchy2"/>
    <dgm:cxn modelId="{818CFAD0-F7F8-4DAD-B94F-6577D73D9698}" type="presOf" srcId="{4C11CFF2-466A-481F-83DA-E42D35882691}" destId="{90CEA89C-9288-455F-8416-9DED9AA5650F}" srcOrd="1" destOrd="0" presId="urn:microsoft.com/office/officeart/2005/8/layout/hierarchy2"/>
    <dgm:cxn modelId="{51EBCDD1-D987-4163-A9E0-593CBFDEF962}" type="presOf" srcId="{B049F140-58CE-46EB-8C66-BC7631A2AFBE}" destId="{9960911D-DAE2-4F1E-9761-6569DFB12FAA}" srcOrd="1" destOrd="0" presId="urn:microsoft.com/office/officeart/2005/8/layout/hierarchy2"/>
    <dgm:cxn modelId="{9BEDD1D5-F44A-4836-A1F5-F7FDFD3BE9F0}" type="presOf" srcId="{0D216FB8-B0C7-4B66-8678-28237793B7D1}" destId="{CB002FFD-2EAA-486D-A34D-4A032EF6E886}" srcOrd="0" destOrd="0" presId="urn:microsoft.com/office/officeart/2005/8/layout/hierarchy2"/>
    <dgm:cxn modelId="{5C3A66D8-4D25-437F-82AE-703602E5617B}" srcId="{DFB89D59-AB38-413E-B76F-03293CC809F2}" destId="{FE9BB29F-989E-429F-8B21-F418860AA097}" srcOrd="2" destOrd="0" parTransId="{7386A8C7-0C62-461A-8167-828E0B1A87A2}" sibTransId="{55F21DDB-FFBD-4341-A78D-9E4ED06EB17D}"/>
    <dgm:cxn modelId="{FEAAA3E4-B4D5-4942-808C-39F5F0223011}" type="presOf" srcId="{157C92B2-71E8-4FB1-AE7A-8BABFA15B8A6}" destId="{2E9E5258-B8DD-4C42-AF95-810C36ACD332}" srcOrd="0" destOrd="0" presId="urn:microsoft.com/office/officeart/2005/8/layout/hierarchy2"/>
    <dgm:cxn modelId="{56549AF5-5EC6-4215-9776-BDE421DC0FD5}" srcId="{DFB89D59-AB38-413E-B76F-03293CC809F2}" destId="{0B966FFF-09E2-4EB9-A26A-481299D1C318}" srcOrd="1" destOrd="0" parTransId="{0D216FB8-B0C7-4B66-8678-28237793B7D1}" sibTransId="{91644B83-2949-4780-BF73-3EAE06594707}"/>
    <dgm:cxn modelId="{7D2986FD-08F7-43B6-9DDE-16A78DA2F3B6}" type="presOf" srcId="{3157932C-BD0F-428F-BA2A-87417D97C5D6}" destId="{D6C1ACFB-8F82-41A8-A636-5D91B2D46914}" srcOrd="0" destOrd="0" presId="urn:microsoft.com/office/officeart/2005/8/layout/hierarchy2"/>
    <dgm:cxn modelId="{C1C3F5FD-80CD-4449-8265-1CF7E0A4B38A}" type="presOf" srcId="{01098B86-9D32-4F8B-B7C9-F2545D784DA1}" destId="{AA356EA6-E5AE-4437-8320-5408C8982314}" srcOrd="0" destOrd="0" presId="urn:microsoft.com/office/officeart/2005/8/layout/hierarchy2"/>
    <dgm:cxn modelId="{BBD0F82E-76F4-47DA-A13C-32C43CF4066E}" type="presParOf" srcId="{3741DF82-393F-46C9-87AA-768B428D5EAE}" destId="{F82FA47B-A902-43BA-8467-3A48F49F87FA}" srcOrd="0" destOrd="0" presId="urn:microsoft.com/office/officeart/2005/8/layout/hierarchy2"/>
    <dgm:cxn modelId="{D4CFC554-CE97-4DB7-9FE6-14326684F95B}" type="presParOf" srcId="{F82FA47B-A902-43BA-8467-3A48F49F87FA}" destId="{4BF05492-9556-4AAA-B93E-99BD6EC5362A}" srcOrd="0" destOrd="0" presId="urn:microsoft.com/office/officeart/2005/8/layout/hierarchy2"/>
    <dgm:cxn modelId="{29378000-624E-4D57-824F-A6D882940CF7}" type="presParOf" srcId="{F82FA47B-A902-43BA-8467-3A48F49F87FA}" destId="{9A8F597F-DEC7-4A5F-8938-6CFF63869C3B}" srcOrd="1" destOrd="0" presId="urn:microsoft.com/office/officeart/2005/8/layout/hierarchy2"/>
    <dgm:cxn modelId="{C595889B-AA75-4740-9AE7-8840643AFCD2}" type="presParOf" srcId="{3741DF82-393F-46C9-87AA-768B428D5EAE}" destId="{3C6581B9-39C9-4C33-825B-8D0010C96AC8}" srcOrd="1" destOrd="0" presId="urn:microsoft.com/office/officeart/2005/8/layout/hierarchy2"/>
    <dgm:cxn modelId="{D1AD747B-B324-44D1-A0CD-9A535E711128}" type="presParOf" srcId="{3C6581B9-39C9-4C33-825B-8D0010C96AC8}" destId="{3249C315-5C9A-482F-8303-88C316C282EE}" srcOrd="0" destOrd="0" presId="urn:microsoft.com/office/officeart/2005/8/layout/hierarchy2"/>
    <dgm:cxn modelId="{EB92E108-86AB-470A-8358-2FC4A1E1DB31}" type="presParOf" srcId="{3C6581B9-39C9-4C33-825B-8D0010C96AC8}" destId="{60BECC84-F97D-4045-9BBD-000691FA6ABB}" srcOrd="1" destOrd="0" presId="urn:microsoft.com/office/officeart/2005/8/layout/hierarchy2"/>
    <dgm:cxn modelId="{68DDB571-5062-4A80-B868-4CA152AD1C24}" type="presParOf" srcId="{60BECC84-F97D-4045-9BBD-000691FA6ABB}" destId="{9D1DC04D-2222-40C3-9E72-C06D05B4B37F}" srcOrd="0" destOrd="0" presId="urn:microsoft.com/office/officeart/2005/8/layout/hierarchy2"/>
    <dgm:cxn modelId="{1E755903-1B6F-4F15-B940-082875659E4D}" type="presParOf" srcId="{9D1DC04D-2222-40C3-9E72-C06D05B4B37F}" destId="{389B5410-0DB7-416D-B788-AE9F76839822}" srcOrd="0" destOrd="0" presId="urn:microsoft.com/office/officeart/2005/8/layout/hierarchy2"/>
    <dgm:cxn modelId="{529519DF-1144-4F7A-AB3D-736A5EEA196B}" type="presParOf" srcId="{60BECC84-F97D-4045-9BBD-000691FA6ABB}" destId="{8A7520D3-F7AF-4D6C-BFCF-A86C0068971B}" srcOrd="1" destOrd="0" presId="urn:microsoft.com/office/officeart/2005/8/layout/hierarchy2"/>
    <dgm:cxn modelId="{6C4BA943-4641-4B97-8CFF-6E262689E490}" type="presParOf" srcId="{8A7520D3-F7AF-4D6C-BFCF-A86C0068971B}" destId="{4E589DF5-0199-47B3-A6E0-FAB75F329F70}" srcOrd="0" destOrd="0" presId="urn:microsoft.com/office/officeart/2005/8/layout/hierarchy2"/>
    <dgm:cxn modelId="{D128309F-E6B8-45FE-87B4-F99A2C1603DF}" type="presParOf" srcId="{8A7520D3-F7AF-4D6C-BFCF-A86C0068971B}" destId="{3833D3CA-C3D9-4ED1-8955-9B545D97D583}" srcOrd="1" destOrd="0" presId="urn:microsoft.com/office/officeart/2005/8/layout/hierarchy2"/>
    <dgm:cxn modelId="{9A145AA0-D146-4E20-817F-9AD63BD167B7}" type="presParOf" srcId="{3833D3CA-C3D9-4ED1-8955-9B545D97D583}" destId="{A0F38574-9CFD-4850-A74C-049AA574F8AF}" srcOrd="0" destOrd="0" presId="urn:microsoft.com/office/officeart/2005/8/layout/hierarchy2"/>
    <dgm:cxn modelId="{488492F6-AE67-4134-AB73-1126D5A31DAD}" type="presParOf" srcId="{A0F38574-9CFD-4850-A74C-049AA574F8AF}" destId="{E696B803-20C2-45CF-9F68-E4342EDE7D7C}" srcOrd="0" destOrd="0" presId="urn:microsoft.com/office/officeart/2005/8/layout/hierarchy2"/>
    <dgm:cxn modelId="{E6C83B55-A572-40E1-BBBE-A067FEDAEB04}" type="presParOf" srcId="{3833D3CA-C3D9-4ED1-8955-9B545D97D583}" destId="{2B5A1D6A-CE95-4DDD-A2E6-D837D661326C}" srcOrd="1" destOrd="0" presId="urn:microsoft.com/office/officeart/2005/8/layout/hierarchy2"/>
    <dgm:cxn modelId="{AE45CF87-DB13-44A2-BDC1-8495ABAB2203}" type="presParOf" srcId="{2B5A1D6A-CE95-4DDD-A2E6-D837D661326C}" destId="{91090597-B612-4B3F-96DE-0A5533601214}" srcOrd="0" destOrd="0" presId="urn:microsoft.com/office/officeart/2005/8/layout/hierarchy2"/>
    <dgm:cxn modelId="{803F429F-AB2B-4727-87CB-816998947810}" type="presParOf" srcId="{2B5A1D6A-CE95-4DDD-A2E6-D837D661326C}" destId="{7A8FB0C2-13E5-4654-A6B5-664FC34E43E2}" srcOrd="1" destOrd="0" presId="urn:microsoft.com/office/officeart/2005/8/layout/hierarchy2"/>
    <dgm:cxn modelId="{EC3B23AF-552A-4824-92D9-B302473CADDF}" type="presParOf" srcId="{3833D3CA-C3D9-4ED1-8955-9B545D97D583}" destId="{CB002FFD-2EAA-486D-A34D-4A032EF6E886}" srcOrd="2" destOrd="0" presId="urn:microsoft.com/office/officeart/2005/8/layout/hierarchy2"/>
    <dgm:cxn modelId="{D2772000-44DB-4C12-9FB8-7C875C5718AA}" type="presParOf" srcId="{CB002FFD-2EAA-486D-A34D-4A032EF6E886}" destId="{C9F55E8F-A1A2-4FEB-B612-60D78B4D7784}" srcOrd="0" destOrd="0" presId="urn:microsoft.com/office/officeart/2005/8/layout/hierarchy2"/>
    <dgm:cxn modelId="{1B7F4E68-2916-4955-91FB-32A660C7DF29}" type="presParOf" srcId="{3833D3CA-C3D9-4ED1-8955-9B545D97D583}" destId="{B59C209F-B2C5-4A59-8772-F8C3D45AA813}" srcOrd="3" destOrd="0" presId="urn:microsoft.com/office/officeart/2005/8/layout/hierarchy2"/>
    <dgm:cxn modelId="{4AA2E746-0B61-44C1-BF89-615ABCEB693B}" type="presParOf" srcId="{B59C209F-B2C5-4A59-8772-F8C3D45AA813}" destId="{648C1CE5-712A-4882-A7D3-BD473501F3C7}" srcOrd="0" destOrd="0" presId="urn:microsoft.com/office/officeart/2005/8/layout/hierarchy2"/>
    <dgm:cxn modelId="{2044958C-2C43-4C8E-AB56-7BDC575719D7}" type="presParOf" srcId="{B59C209F-B2C5-4A59-8772-F8C3D45AA813}" destId="{BFBCB3A7-AB2D-40D0-A083-30A0C058C490}" srcOrd="1" destOrd="0" presId="urn:microsoft.com/office/officeart/2005/8/layout/hierarchy2"/>
    <dgm:cxn modelId="{ECC8F7ED-6EBB-4B92-9CBC-8769B9942132}" type="presParOf" srcId="{3833D3CA-C3D9-4ED1-8955-9B545D97D583}" destId="{A3A9F833-F4B0-4F67-A6C1-2B4C334ECB1E}" srcOrd="4" destOrd="0" presId="urn:microsoft.com/office/officeart/2005/8/layout/hierarchy2"/>
    <dgm:cxn modelId="{7E9F561A-72BC-4EEA-A1B2-554EDE2CD9C0}" type="presParOf" srcId="{A3A9F833-F4B0-4F67-A6C1-2B4C334ECB1E}" destId="{B476703D-1561-4971-92F2-219FFD77F23A}" srcOrd="0" destOrd="0" presId="urn:microsoft.com/office/officeart/2005/8/layout/hierarchy2"/>
    <dgm:cxn modelId="{70CB2BFE-267F-445D-9594-AC5B664CB31A}" type="presParOf" srcId="{3833D3CA-C3D9-4ED1-8955-9B545D97D583}" destId="{256C5553-5F12-4430-9446-723DE8B0B984}" srcOrd="5" destOrd="0" presId="urn:microsoft.com/office/officeart/2005/8/layout/hierarchy2"/>
    <dgm:cxn modelId="{BB24D7C4-3BA2-482A-9CD0-B69D283EC8DB}" type="presParOf" srcId="{256C5553-5F12-4430-9446-723DE8B0B984}" destId="{68660485-A111-439C-9043-55089CAB2759}" srcOrd="0" destOrd="0" presId="urn:microsoft.com/office/officeart/2005/8/layout/hierarchy2"/>
    <dgm:cxn modelId="{FDF7707C-AF9C-4794-A301-FFD93459B0B9}" type="presParOf" srcId="{256C5553-5F12-4430-9446-723DE8B0B984}" destId="{6E912D1E-D61C-4025-B108-6AAA1DEA51DC}" srcOrd="1" destOrd="0" presId="urn:microsoft.com/office/officeart/2005/8/layout/hierarchy2"/>
    <dgm:cxn modelId="{7FDA2B98-FA4B-4E82-942F-D00901CBF6CE}" type="presParOf" srcId="{60BECC84-F97D-4045-9BBD-000691FA6ABB}" destId="{950C2AB0-259E-4508-AF8A-0AA8B1830D0D}" srcOrd="2" destOrd="0" presId="urn:microsoft.com/office/officeart/2005/8/layout/hierarchy2"/>
    <dgm:cxn modelId="{426E1493-4F54-4260-9460-40B4EA0851F6}" type="presParOf" srcId="{950C2AB0-259E-4508-AF8A-0AA8B1830D0D}" destId="{9960911D-DAE2-4F1E-9761-6569DFB12FAA}" srcOrd="0" destOrd="0" presId="urn:microsoft.com/office/officeart/2005/8/layout/hierarchy2"/>
    <dgm:cxn modelId="{83178AFC-8F0F-4E88-B077-EDED7D965099}" type="presParOf" srcId="{60BECC84-F97D-4045-9BBD-000691FA6ABB}" destId="{5B4A8282-84DD-4871-A1D0-47D75E80A8A2}" srcOrd="3" destOrd="0" presId="urn:microsoft.com/office/officeart/2005/8/layout/hierarchy2"/>
    <dgm:cxn modelId="{0B78F25A-D2F2-454D-B160-5694F58446E1}" type="presParOf" srcId="{5B4A8282-84DD-4871-A1D0-47D75E80A8A2}" destId="{6F3E44A8-A06D-46E2-842D-BDC01161519E}" srcOrd="0" destOrd="0" presId="urn:microsoft.com/office/officeart/2005/8/layout/hierarchy2"/>
    <dgm:cxn modelId="{A9F94E41-5CE2-4931-AE1E-6034E986C37D}" type="presParOf" srcId="{5B4A8282-84DD-4871-A1D0-47D75E80A8A2}" destId="{5737059E-ED64-4339-9BED-EA1A33F10AF7}" srcOrd="1" destOrd="0" presId="urn:microsoft.com/office/officeart/2005/8/layout/hierarchy2"/>
    <dgm:cxn modelId="{8E30B837-BD13-4AF6-B5A2-623B8D357C24}" type="presParOf" srcId="{5737059E-ED64-4339-9BED-EA1A33F10AF7}" destId="{E3621158-E240-4E81-9DF6-4CF2249B1DE2}" srcOrd="0" destOrd="0" presId="urn:microsoft.com/office/officeart/2005/8/layout/hierarchy2"/>
    <dgm:cxn modelId="{C23CD3CE-00D1-4A36-B63D-5D1821DE63DB}" type="presParOf" srcId="{E3621158-E240-4E81-9DF6-4CF2249B1DE2}" destId="{FC3CDA1F-E1D4-4DA6-88B0-6DAE4A44C4C7}" srcOrd="0" destOrd="0" presId="urn:microsoft.com/office/officeart/2005/8/layout/hierarchy2"/>
    <dgm:cxn modelId="{3C4DA47B-9781-40AB-8847-E2C879D154C8}" type="presParOf" srcId="{5737059E-ED64-4339-9BED-EA1A33F10AF7}" destId="{F850B422-F623-48B0-94D4-D21AC8E5C058}" srcOrd="1" destOrd="0" presId="urn:microsoft.com/office/officeart/2005/8/layout/hierarchy2"/>
    <dgm:cxn modelId="{C171D64D-3E33-4236-BD84-D072CDD08CFE}" type="presParOf" srcId="{F850B422-F623-48B0-94D4-D21AC8E5C058}" destId="{C31C18A2-9436-4B6E-BE35-33B7261AA6C7}" srcOrd="0" destOrd="0" presId="urn:microsoft.com/office/officeart/2005/8/layout/hierarchy2"/>
    <dgm:cxn modelId="{33295455-B6CA-4618-9BCB-AFABDA27F8D9}" type="presParOf" srcId="{F850B422-F623-48B0-94D4-D21AC8E5C058}" destId="{A9D1663E-C016-4B9E-815D-B973B4356600}" srcOrd="1" destOrd="0" presId="urn:microsoft.com/office/officeart/2005/8/layout/hierarchy2"/>
    <dgm:cxn modelId="{2F0F3854-1940-43BC-B6E4-10DB3BD3B6C6}" type="presParOf" srcId="{5737059E-ED64-4339-9BED-EA1A33F10AF7}" destId="{AA356EA6-E5AE-4437-8320-5408C8982314}" srcOrd="2" destOrd="0" presId="urn:microsoft.com/office/officeart/2005/8/layout/hierarchy2"/>
    <dgm:cxn modelId="{D5230A75-E674-4F3C-AB70-886C9EB693C0}" type="presParOf" srcId="{AA356EA6-E5AE-4437-8320-5408C8982314}" destId="{E300D95A-5CA8-48ED-9ED0-EEC0B8F95DFF}" srcOrd="0" destOrd="0" presId="urn:microsoft.com/office/officeart/2005/8/layout/hierarchy2"/>
    <dgm:cxn modelId="{432C2903-6F44-4E95-B882-380408CE2D4A}" type="presParOf" srcId="{5737059E-ED64-4339-9BED-EA1A33F10AF7}" destId="{B992A9A4-BBCF-4793-B830-0512896BAEA2}" srcOrd="3" destOrd="0" presId="urn:microsoft.com/office/officeart/2005/8/layout/hierarchy2"/>
    <dgm:cxn modelId="{7333CFE3-B7B3-45CB-84D2-AF57DDB787B6}" type="presParOf" srcId="{B992A9A4-BBCF-4793-B830-0512896BAEA2}" destId="{2E9E5258-B8DD-4C42-AF95-810C36ACD332}" srcOrd="0" destOrd="0" presId="urn:microsoft.com/office/officeart/2005/8/layout/hierarchy2"/>
    <dgm:cxn modelId="{5A475766-2BC9-42D0-B6ED-18377DD98A1A}" type="presParOf" srcId="{B992A9A4-BBCF-4793-B830-0512896BAEA2}" destId="{D1A80613-A109-499D-B535-CE4985F2150F}" srcOrd="1" destOrd="0" presId="urn:microsoft.com/office/officeart/2005/8/layout/hierarchy2"/>
    <dgm:cxn modelId="{DF890EC1-03F9-4C9B-8F21-8A060CAE8B77}" type="presParOf" srcId="{5737059E-ED64-4339-9BED-EA1A33F10AF7}" destId="{6552399E-43A8-4EB6-93F7-A32A9FE2E9B3}" srcOrd="4" destOrd="0" presId="urn:microsoft.com/office/officeart/2005/8/layout/hierarchy2"/>
    <dgm:cxn modelId="{42F9A9E2-124E-4416-B0D0-D5F206DC46EA}" type="presParOf" srcId="{6552399E-43A8-4EB6-93F7-A32A9FE2E9B3}" destId="{7E4B4940-EFD0-46AD-BF79-5337C016EC9C}" srcOrd="0" destOrd="0" presId="urn:microsoft.com/office/officeart/2005/8/layout/hierarchy2"/>
    <dgm:cxn modelId="{97B4EBAC-8A82-45B9-A4B5-373B9F22C013}" type="presParOf" srcId="{5737059E-ED64-4339-9BED-EA1A33F10AF7}" destId="{D478F6A3-2822-449E-868A-DB6243BAEE9E}" srcOrd="5" destOrd="0" presId="urn:microsoft.com/office/officeart/2005/8/layout/hierarchy2"/>
    <dgm:cxn modelId="{32ECAC78-1B6B-4B3B-96C4-36685AE7AA4E}" type="presParOf" srcId="{D478F6A3-2822-449E-868A-DB6243BAEE9E}" destId="{3DA2D43C-8A2D-4995-A201-8C23FA8C7D67}" srcOrd="0" destOrd="0" presId="urn:microsoft.com/office/officeart/2005/8/layout/hierarchy2"/>
    <dgm:cxn modelId="{7FDE0631-B646-4BFD-B32C-F98A359A58E3}" type="presParOf" srcId="{D478F6A3-2822-449E-868A-DB6243BAEE9E}" destId="{0566BC80-A64C-44D2-8369-A3AF2DA45B81}" srcOrd="1" destOrd="0" presId="urn:microsoft.com/office/officeart/2005/8/layout/hierarchy2"/>
    <dgm:cxn modelId="{DB4B2F4A-DFA3-4417-8B6D-45ADF1B164A4}" type="presParOf" srcId="{60BECC84-F97D-4045-9BBD-000691FA6ABB}" destId="{9AE36CE6-CAAC-413B-9CD5-6C839061A42B}" srcOrd="4" destOrd="0" presId="urn:microsoft.com/office/officeart/2005/8/layout/hierarchy2"/>
    <dgm:cxn modelId="{BD023492-6840-4488-86A0-DD1AA09E4DA7}" type="presParOf" srcId="{9AE36CE6-CAAC-413B-9CD5-6C839061A42B}" destId="{90CEA89C-9288-455F-8416-9DED9AA5650F}" srcOrd="0" destOrd="0" presId="urn:microsoft.com/office/officeart/2005/8/layout/hierarchy2"/>
    <dgm:cxn modelId="{CC28EB3F-61C5-446B-8D3C-9FAA37FB6840}" type="presParOf" srcId="{60BECC84-F97D-4045-9BBD-000691FA6ABB}" destId="{ED7DD302-FE46-4A0D-A9B1-C2F4A08DC236}" srcOrd="5" destOrd="0" presId="urn:microsoft.com/office/officeart/2005/8/layout/hierarchy2"/>
    <dgm:cxn modelId="{4657068A-3ADD-4E87-B95A-E979849CF6BF}" type="presParOf" srcId="{ED7DD302-FE46-4A0D-A9B1-C2F4A08DC236}" destId="{4CBB3F27-E1CB-4A77-9083-CAD6322E03AB}" srcOrd="0" destOrd="0" presId="urn:microsoft.com/office/officeart/2005/8/layout/hierarchy2"/>
    <dgm:cxn modelId="{A028DF0A-4844-4B2A-89A8-1D9C42F83CE9}" type="presParOf" srcId="{ED7DD302-FE46-4A0D-A9B1-C2F4A08DC236}" destId="{EE7F89DE-2320-47E2-9D17-575F43A59FC3}" srcOrd="1" destOrd="0" presId="urn:microsoft.com/office/officeart/2005/8/layout/hierarchy2"/>
    <dgm:cxn modelId="{298D3C43-C356-4343-9322-9727ED5B6A49}" type="presParOf" srcId="{EE7F89DE-2320-47E2-9D17-575F43A59FC3}" destId="{1A40DD7B-7D92-47A4-A0C1-9201FC8402FA}" srcOrd="0" destOrd="0" presId="urn:microsoft.com/office/officeart/2005/8/layout/hierarchy2"/>
    <dgm:cxn modelId="{95356592-BCB2-49F2-A2B2-0146FEFF181A}" type="presParOf" srcId="{1A40DD7B-7D92-47A4-A0C1-9201FC8402FA}" destId="{66A2855D-0628-485C-A632-124577D0841D}" srcOrd="0" destOrd="0" presId="urn:microsoft.com/office/officeart/2005/8/layout/hierarchy2"/>
    <dgm:cxn modelId="{74E0B46C-1506-4608-A602-FEC1A9C56249}" type="presParOf" srcId="{EE7F89DE-2320-47E2-9D17-575F43A59FC3}" destId="{CEDF3EE6-10B3-4E51-A352-8B8CD8473FDD}" srcOrd="1" destOrd="0" presId="urn:microsoft.com/office/officeart/2005/8/layout/hierarchy2"/>
    <dgm:cxn modelId="{E5E8F8D4-DF8E-4FDD-A180-DD383849261B}" type="presParOf" srcId="{CEDF3EE6-10B3-4E51-A352-8B8CD8473FDD}" destId="{D6C1ACFB-8F82-41A8-A636-5D91B2D46914}" srcOrd="0" destOrd="0" presId="urn:microsoft.com/office/officeart/2005/8/layout/hierarchy2"/>
    <dgm:cxn modelId="{B6513594-B741-49D7-8447-0C5C21ECCA5D}" type="presParOf" srcId="{CEDF3EE6-10B3-4E51-A352-8B8CD8473FDD}" destId="{FC944745-DDFC-4626-A75C-6C3FBAFE7E12}" srcOrd="1" destOrd="0" presId="urn:microsoft.com/office/officeart/2005/8/layout/hierarchy2"/>
    <dgm:cxn modelId="{6B9DD61C-03FF-4707-A703-6CFB35CE24E6}" type="presParOf" srcId="{EE7F89DE-2320-47E2-9D17-575F43A59FC3}" destId="{9EF02F63-6913-4EB3-AEB4-2A6A00C2E336}" srcOrd="2" destOrd="0" presId="urn:microsoft.com/office/officeart/2005/8/layout/hierarchy2"/>
    <dgm:cxn modelId="{7C579E40-9746-4DBB-9935-EB631059B408}" type="presParOf" srcId="{9EF02F63-6913-4EB3-AEB4-2A6A00C2E336}" destId="{A5FE315F-786F-47BF-AD54-FC19CCA69244}" srcOrd="0" destOrd="0" presId="urn:microsoft.com/office/officeart/2005/8/layout/hierarchy2"/>
    <dgm:cxn modelId="{8A45252D-89EE-49D7-9B2A-D6659AB9F475}" type="presParOf" srcId="{EE7F89DE-2320-47E2-9D17-575F43A59FC3}" destId="{2085C337-6A2C-4E89-A97B-906ACB83AB45}" srcOrd="3" destOrd="0" presId="urn:microsoft.com/office/officeart/2005/8/layout/hierarchy2"/>
    <dgm:cxn modelId="{845B3937-292A-4451-8C31-C25C518389EE}" type="presParOf" srcId="{2085C337-6A2C-4E89-A97B-906ACB83AB45}" destId="{85D84AA9-895D-46E4-AF32-07862BEEDDE8}" srcOrd="0" destOrd="0" presId="urn:microsoft.com/office/officeart/2005/8/layout/hierarchy2"/>
    <dgm:cxn modelId="{B5BA9E16-E94E-43B3-8664-4CE01C931E76}" type="presParOf" srcId="{2085C337-6A2C-4E89-A97B-906ACB83AB45}" destId="{E15B3981-8E73-49FF-A554-88CCFAC5F69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E8B01D-7534-4EFB-808C-0D27E2E723E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zh-CN" altLang="en-US"/>
        </a:p>
      </dgm:t>
    </dgm:pt>
    <dgm:pt modelId="{1EB59A41-7854-4F86-9A57-4FE2EC5F474B}">
      <dgm:prSet phldrT="[文本]"/>
      <dgm:spPr/>
      <dgm:t>
        <a:bodyPr/>
        <a:lstStyle/>
        <a:p>
          <a:r>
            <a:rPr lang="zh-CN" altLang="en-US" dirty="0"/>
            <a:t>主流</a:t>
          </a:r>
          <a:r>
            <a:rPr lang="en-US" altLang="zh-CN" dirty="0"/>
            <a:t>OTA</a:t>
          </a:r>
          <a:r>
            <a:rPr lang="zh-CN" altLang="en-US" dirty="0"/>
            <a:t>平台</a:t>
          </a:r>
        </a:p>
      </dgm:t>
    </dgm:pt>
    <dgm:pt modelId="{ABB15648-0360-4207-84FD-83E8889AC13A}" type="parTrans" cxnId="{91856AE8-FE5D-4F82-BCC6-EC8AB9557E79}">
      <dgm:prSet/>
      <dgm:spPr/>
      <dgm:t>
        <a:bodyPr/>
        <a:lstStyle/>
        <a:p>
          <a:endParaRPr lang="zh-CN" altLang="en-US"/>
        </a:p>
      </dgm:t>
    </dgm:pt>
    <dgm:pt modelId="{2B0A7E87-3E74-4ED2-87E9-C5858121D689}" type="sibTrans" cxnId="{91856AE8-FE5D-4F82-BCC6-EC8AB9557E79}">
      <dgm:prSet/>
      <dgm:spPr/>
      <dgm:t>
        <a:bodyPr/>
        <a:lstStyle/>
        <a:p>
          <a:endParaRPr lang="zh-CN" altLang="en-US"/>
        </a:p>
      </dgm:t>
    </dgm:pt>
    <dgm:pt modelId="{EBB3C941-533B-40C4-B509-012E30018555}">
      <dgm:prSet phldrT="[文本]"/>
      <dgm:spPr/>
      <dgm:t>
        <a:bodyPr/>
        <a:lstStyle/>
        <a:p>
          <a:r>
            <a:rPr lang="zh-CN" altLang="en-US" dirty="0"/>
            <a:t>携程系</a:t>
          </a:r>
        </a:p>
      </dgm:t>
    </dgm:pt>
    <dgm:pt modelId="{CB922AE4-0C79-4905-B231-3BBF9F189374}" type="parTrans" cxnId="{04E7974C-C1DA-47E6-8521-2AA6AF4E1368}">
      <dgm:prSet/>
      <dgm:spPr/>
      <dgm:t>
        <a:bodyPr/>
        <a:lstStyle/>
        <a:p>
          <a:endParaRPr lang="zh-CN" altLang="en-US"/>
        </a:p>
      </dgm:t>
    </dgm:pt>
    <dgm:pt modelId="{0DE442F0-2D8C-4EEB-857D-21070377B2B6}" type="sibTrans" cxnId="{04E7974C-C1DA-47E6-8521-2AA6AF4E1368}">
      <dgm:prSet/>
      <dgm:spPr/>
      <dgm:t>
        <a:bodyPr/>
        <a:lstStyle/>
        <a:p>
          <a:endParaRPr lang="zh-CN" altLang="en-US"/>
        </a:p>
      </dgm:t>
    </dgm:pt>
    <dgm:pt modelId="{8D65527E-6154-45B1-A1DE-AC0AD5BE7A7B}">
      <dgm:prSet phldrT="[文本]"/>
      <dgm:spPr/>
      <dgm:t>
        <a:bodyPr/>
        <a:lstStyle/>
        <a:p>
          <a:r>
            <a:rPr lang="zh-CN" altLang="en-US" dirty="0"/>
            <a:t>美团系</a:t>
          </a:r>
        </a:p>
      </dgm:t>
    </dgm:pt>
    <dgm:pt modelId="{FC39BDD8-BEC0-4F46-9D28-5A00870408A9}" type="parTrans" cxnId="{DFFD35EC-7ECF-4210-8533-F1A648CAEC86}">
      <dgm:prSet/>
      <dgm:spPr/>
      <dgm:t>
        <a:bodyPr/>
        <a:lstStyle/>
        <a:p>
          <a:endParaRPr lang="zh-CN" altLang="en-US"/>
        </a:p>
      </dgm:t>
    </dgm:pt>
    <dgm:pt modelId="{FC128141-30D6-4A13-BA82-63522C1B874F}" type="sibTrans" cxnId="{DFFD35EC-7ECF-4210-8533-F1A648CAEC86}">
      <dgm:prSet/>
      <dgm:spPr/>
      <dgm:t>
        <a:bodyPr/>
        <a:lstStyle/>
        <a:p>
          <a:endParaRPr lang="zh-CN" altLang="en-US"/>
        </a:p>
      </dgm:t>
    </dgm:pt>
    <dgm:pt modelId="{E44218AF-3123-440C-9404-D0A25325D5AD}">
      <dgm:prSet phldrT="[文本]"/>
      <dgm:spPr/>
      <dgm:t>
        <a:bodyPr/>
        <a:lstStyle/>
        <a:p>
          <a:r>
            <a:rPr lang="zh-CN" altLang="en-US" dirty="0"/>
            <a:t>阿里系</a:t>
          </a:r>
        </a:p>
      </dgm:t>
    </dgm:pt>
    <dgm:pt modelId="{3B1A3606-C08B-4557-A0AB-1CCFE19F4FC7}" type="parTrans" cxnId="{04A8D827-ED76-4507-8F53-00093185BEE8}">
      <dgm:prSet/>
      <dgm:spPr/>
      <dgm:t>
        <a:bodyPr/>
        <a:lstStyle/>
        <a:p>
          <a:endParaRPr lang="zh-CN" altLang="en-US"/>
        </a:p>
      </dgm:t>
    </dgm:pt>
    <dgm:pt modelId="{25FB820D-8A6E-4604-9FB1-57947FBA200A}" type="sibTrans" cxnId="{04A8D827-ED76-4507-8F53-00093185BEE8}">
      <dgm:prSet/>
      <dgm:spPr/>
      <dgm:t>
        <a:bodyPr/>
        <a:lstStyle/>
        <a:p>
          <a:endParaRPr lang="zh-CN" altLang="en-US"/>
        </a:p>
      </dgm:t>
    </dgm:pt>
    <dgm:pt modelId="{110999F4-2250-4B55-8B49-9C452F0FB04C}">
      <dgm:prSet/>
      <dgm:spPr/>
      <dgm:t>
        <a:bodyPr/>
        <a:lstStyle/>
        <a:p>
          <a:r>
            <a:rPr lang="zh-CN" altLang="en-US" dirty="0"/>
            <a:t>携程</a:t>
          </a:r>
        </a:p>
      </dgm:t>
    </dgm:pt>
    <dgm:pt modelId="{66EB711F-F6E8-40E7-9768-2DCBCA53CA2E}" type="parTrans" cxnId="{FD853372-FE31-4831-A043-D53007BC4EF5}">
      <dgm:prSet/>
      <dgm:spPr/>
      <dgm:t>
        <a:bodyPr/>
        <a:lstStyle/>
        <a:p>
          <a:endParaRPr lang="zh-CN" altLang="en-US"/>
        </a:p>
      </dgm:t>
    </dgm:pt>
    <dgm:pt modelId="{55BBF058-F5DF-47FC-A2C2-84B0EDBB5FA3}" type="sibTrans" cxnId="{FD853372-FE31-4831-A043-D53007BC4EF5}">
      <dgm:prSet/>
      <dgm:spPr/>
      <dgm:t>
        <a:bodyPr/>
        <a:lstStyle/>
        <a:p>
          <a:endParaRPr lang="zh-CN" altLang="en-US"/>
        </a:p>
      </dgm:t>
    </dgm:pt>
    <dgm:pt modelId="{9BCB4C4F-CFE0-407B-AE3B-80C3E06E1FDA}">
      <dgm:prSet/>
      <dgm:spPr/>
      <dgm:t>
        <a:bodyPr/>
        <a:lstStyle/>
        <a:p>
          <a:r>
            <a:rPr lang="zh-CN" altLang="en-US" dirty="0"/>
            <a:t>去哪儿</a:t>
          </a:r>
        </a:p>
      </dgm:t>
    </dgm:pt>
    <dgm:pt modelId="{F8BCD431-A33A-4FBF-B0CA-66942017F455}" type="parTrans" cxnId="{3DA179D9-F6BD-410E-9F1A-23598E8DAF05}">
      <dgm:prSet/>
      <dgm:spPr/>
      <dgm:t>
        <a:bodyPr/>
        <a:lstStyle/>
        <a:p>
          <a:endParaRPr lang="zh-CN" altLang="en-US"/>
        </a:p>
      </dgm:t>
    </dgm:pt>
    <dgm:pt modelId="{95AEF2EF-C471-4B1B-BB87-4304C1D88F8E}" type="sibTrans" cxnId="{3DA179D9-F6BD-410E-9F1A-23598E8DAF05}">
      <dgm:prSet/>
      <dgm:spPr/>
      <dgm:t>
        <a:bodyPr/>
        <a:lstStyle/>
        <a:p>
          <a:endParaRPr lang="zh-CN" altLang="en-US"/>
        </a:p>
      </dgm:t>
    </dgm:pt>
    <dgm:pt modelId="{60C5590E-A0E5-475B-8176-0C2C45E9831B}">
      <dgm:prSet/>
      <dgm:spPr/>
      <dgm:t>
        <a:bodyPr/>
        <a:lstStyle/>
        <a:p>
          <a:r>
            <a:rPr lang="zh-CN" altLang="en-US" dirty="0"/>
            <a:t>同程艺龙</a:t>
          </a:r>
        </a:p>
      </dgm:t>
    </dgm:pt>
    <dgm:pt modelId="{000636F7-3AD9-47F6-8EDC-18E64E4A2794}" type="parTrans" cxnId="{04ABE653-6A8C-453F-8B4E-7C75B55C5B62}">
      <dgm:prSet/>
      <dgm:spPr/>
      <dgm:t>
        <a:bodyPr/>
        <a:lstStyle/>
        <a:p>
          <a:endParaRPr lang="zh-CN" altLang="en-US"/>
        </a:p>
      </dgm:t>
    </dgm:pt>
    <dgm:pt modelId="{DDF3AC79-A707-4CAA-B2FE-1F6ACB6DD258}" type="sibTrans" cxnId="{04ABE653-6A8C-453F-8B4E-7C75B55C5B62}">
      <dgm:prSet/>
      <dgm:spPr/>
      <dgm:t>
        <a:bodyPr/>
        <a:lstStyle/>
        <a:p>
          <a:endParaRPr lang="zh-CN" altLang="en-US"/>
        </a:p>
      </dgm:t>
    </dgm:pt>
    <dgm:pt modelId="{9B1FDE67-CB8D-489D-89BE-0F82C99E76F7}">
      <dgm:prSet/>
      <dgm:spPr/>
      <dgm:t>
        <a:bodyPr/>
        <a:lstStyle/>
        <a:p>
          <a:r>
            <a:rPr lang="zh-CN" altLang="en-US" dirty="0"/>
            <a:t>途家</a:t>
          </a:r>
        </a:p>
      </dgm:t>
    </dgm:pt>
    <dgm:pt modelId="{86BB5551-EB20-4058-9161-9163E707A1C4}" type="parTrans" cxnId="{1EC820C5-8FBD-4A5C-978C-48AD18E33431}">
      <dgm:prSet/>
      <dgm:spPr/>
      <dgm:t>
        <a:bodyPr/>
        <a:lstStyle/>
        <a:p>
          <a:endParaRPr lang="zh-CN" altLang="en-US"/>
        </a:p>
      </dgm:t>
    </dgm:pt>
    <dgm:pt modelId="{CF30E831-EEC8-44C4-8A3D-263453231BA1}" type="sibTrans" cxnId="{1EC820C5-8FBD-4A5C-978C-48AD18E33431}">
      <dgm:prSet/>
      <dgm:spPr/>
      <dgm:t>
        <a:bodyPr/>
        <a:lstStyle/>
        <a:p>
          <a:endParaRPr lang="zh-CN" altLang="en-US"/>
        </a:p>
      </dgm:t>
    </dgm:pt>
    <dgm:pt modelId="{07D6108D-2378-49B3-92B1-AFAE9BBB1898}">
      <dgm:prSet/>
      <dgm:spPr/>
      <dgm:t>
        <a:bodyPr/>
        <a:lstStyle/>
        <a:p>
          <a:r>
            <a:rPr lang="zh-CN" altLang="en-US" dirty="0"/>
            <a:t>美团点评</a:t>
          </a:r>
        </a:p>
      </dgm:t>
    </dgm:pt>
    <dgm:pt modelId="{3EC75399-41FB-4889-AC3C-3D7D17AB80D1}" type="parTrans" cxnId="{C0FBF172-7D11-4F08-95B5-CEBD9468FFBA}">
      <dgm:prSet/>
      <dgm:spPr/>
      <dgm:t>
        <a:bodyPr/>
        <a:lstStyle/>
        <a:p>
          <a:endParaRPr lang="zh-CN" altLang="en-US"/>
        </a:p>
      </dgm:t>
    </dgm:pt>
    <dgm:pt modelId="{31BFCCA3-C1D1-410E-8135-37A3283345FE}" type="sibTrans" cxnId="{C0FBF172-7D11-4F08-95B5-CEBD9468FFBA}">
      <dgm:prSet/>
      <dgm:spPr/>
      <dgm:t>
        <a:bodyPr/>
        <a:lstStyle/>
        <a:p>
          <a:endParaRPr lang="zh-CN" altLang="en-US"/>
        </a:p>
      </dgm:t>
    </dgm:pt>
    <dgm:pt modelId="{8577674D-5E67-4B30-82A7-FAD66FF8260B}">
      <dgm:prSet/>
      <dgm:spPr/>
      <dgm:t>
        <a:bodyPr/>
        <a:lstStyle/>
        <a:p>
          <a:r>
            <a:rPr lang="zh-CN" altLang="en-US" dirty="0"/>
            <a:t>飞猪</a:t>
          </a:r>
        </a:p>
      </dgm:t>
    </dgm:pt>
    <dgm:pt modelId="{49C54D46-ACF4-46B7-B490-D6EF019888AE}" type="parTrans" cxnId="{CB09D316-AB58-4B86-9CE3-FF6B6104C04A}">
      <dgm:prSet/>
      <dgm:spPr/>
      <dgm:t>
        <a:bodyPr/>
        <a:lstStyle/>
        <a:p>
          <a:endParaRPr lang="zh-CN" altLang="en-US"/>
        </a:p>
      </dgm:t>
    </dgm:pt>
    <dgm:pt modelId="{608D40C2-BE3C-4BD5-AB4D-5CDEE15EA414}" type="sibTrans" cxnId="{CB09D316-AB58-4B86-9CE3-FF6B6104C04A}">
      <dgm:prSet/>
      <dgm:spPr/>
      <dgm:t>
        <a:bodyPr/>
        <a:lstStyle/>
        <a:p>
          <a:endParaRPr lang="zh-CN" altLang="en-US"/>
        </a:p>
      </dgm:t>
    </dgm:pt>
    <dgm:pt modelId="{94DA2717-F4A3-49D8-9D2A-7AC5B008B101}">
      <dgm:prSet/>
      <dgm:spPr/>
      <dgm:t>
        <a:bodyPr/>
        <a:lstStyle/>
        <a:p>
          <a:r>
            <a:rPr lang="zh-CN" altLang="en-US" dirty="0"/>
            <a:t>携程计算机技术有限公司</a:t>
          </a:r>
        </a:p>
      </dgm:t>
    </dgm:pt>
    <dgm:pt modelId="{8EE24675-7E6B-4A97-91FF-5E81DB10E5A7}" type="parTrans" cxnId="{ADAE15D1-C0F5-4DAD-B362-155F0FFE9673}">
      <dgm:prSet/>
      <dgm:spPr/>
      <dgm:t>
        <a:bodyPr/>
        <a:lstStyle/>
        <a:p>
          <a:endParaRPr lang="zh-CN" altLang="en-US"/>
        </a:p>
      </dgm:t>
    </dgm:pt>
    <dgm:pt modelId="{DE1BE68D-C331-45A0-B016-4968FA594F18}" type="sibTrans" cxnId="{ADAE15D1-C0F5-4DAD-B362-155F0FFE9673}">
      <dgm:prSet/>
      <dgm:spPr/>
      <dgm:t>
        <a:bodyPr/>
        <a:lstStyle/>
        <a:p>
          <a:endParaRPr lang="zh-CN" altLang="en-US"/>
        </a:p>
      </dgm:t>
    </dgm:pt>
    <dgm:pt modelId="{66CE6F46-E230-4658-A53C-694344E175E9}">
      <dgm:prSet/>
      <dgm:spPr/>
      <dgm:t>
        <a:bodyPr/>
        <a:lstStyle/>
        <a:p>
          <a:r>
            <a:rPr lang="zh-CN" altLang="en-US" dirty="0"/>
            <a:t>携程国际旅行社有限公司</a:t>
          </a:r>
        </a:p>
      </dgm:t>
    </dgm:pt>
    <dgm:pt modelId="{B1759778-06B8-40EC-953C-D2E5BFA8D1F7}" type="parTrans" cxnId="{78A82837-8B25-4228-ADF5-33C60CFCFDBD}">
      <dgm:prSet/>
      <dgm:spPr/>
      <dgm:t>
        <a:bodyPr/>
        <a:lstStyle/>
        <a:p>
          <a:endParaRPr lang="zh-CN" altLang="en-US"/>
        </a:p>
      </dgm:t>
    </dgm:pt>
    <dgm:pt modelId="{B7098694-06EE-4A04-B7F6-448A745AEA8E}" type="sibTrans" cxnId="{78A82837-8B25-4228-ADF5-33C60CFCFDBD}">
      <dgm:prSet/>
      <dgm:spPr/>
      <dgm:t>
        <a:bodyPr/>
        <a:lstStyle/>
        <a:p>
          <a:endParaRPr lang="zh-CN" altLang="en-US"/>
        </a:p>
      </dgm:t>
    </dgm:pt>
    <dgm:pt modelId="{ACD1E59D-8450-4B08-8E00-CB6720BF13F6}">
      <dgm:prSet/>
      <dgm:spPr/>
      <dgm:t>
        <a:bodyPr/>
        <a:lstStyle/>
        <a:p>
          <a:r>
            <a:rPr lang="zh-CN" altLang="en-US" dirty="0"/>
            <a:t>北京三快在线科技有限公司</a:t>
          </a:r>
        </a:p>
      </dgm:t>
    </dgm:pt>
    <dgm:pt modelId="{A6DB1FB8-2B85-4285-A2D7-038C4C46A039}" type="parTrans" cxnId="{D81D0047-3C7D-42F9-BF4A-3ECD038EA116}">
      <dgm:prSet/>
      <dgm:spPr/>
      <dgm:t>
        <a:bodyPr/>
        <a:lstStyle/>
        <a:p>
          <a:endParaRPr lang="zh-CN" altLang="en-US"/>
        </a:p>
      </dgm:t>
    </dgm:pt>
    <dgm:pt modelId="{EEDDD820-065F-4AC9-8DEF-D8B05C2DDD3D}" type="sibTrans" cxnId="{D81D0047-3C7D-42F9-BF4A-3ECD038EA116}">
      <dgm:prSet/>
      <dgm:spPr/>
      <dgm:t>
        <a:bodyPr/>
        <a:lstStyle/>
        <a:p>
          <a:endParaRPr lang="zh-CN" altLang="en-US"/>
        </a:p>
      </dgm:t>
    </dgm:pt>
    <dgm:pt modelId="{A3E58B3C-94FC-4721-AD53-5FE3805BA9BC}">
      <dgm:prSet/>
      <dgm:spPr/>
      <dgm:t>
        <a:bodyPr/>
        <a:lstStyle/>
        <a:p>
          <a:r>
            <a:rPr lang="zh-CN" altLang="en-US" dirty="0"/>
            <a:t>天津西瓜旅游有限责任公司</a:t>
          </a:r>
        </a:p>
      </dgm:t>
    </dgm:pt>
    <dgm:pt modelId="{BE68E84E-9957-4473-8F9E-CE93C272E374}" type="parTrans" cxnId="{68819DE8-7BCD-4227-B29C-4B0B1F1BD3BC}">
      <dgm:prSet/>
      <dgm:spPr/>
      <dgm:t>
        <a:bodyPr/>
        <a:lstStyle/>
        <a:p>
          <a:endParaRPr lang="zh-CN" altLang="en-US"/>
        </a:p>
      </dgm:t>
    </dgm:pt>
    <dgm:pt modelId="{E11F9095-2932-4199-B9B4-759FA9BDB2B1}" type="sibTrans" cxnId="{68819DE8-7BCD-4227-B29C-4B0B1F1BD3BC}">
      <dgm:prSet/>
      <dgm:spPr/>
      <dgm:t>
        <a:bodyPr/>
        <a:lstStyle/>
        <a:p>
          <a:endParaRPr lang="zh-CN" altLang="en-US"/>
        </a:p>
      </dgm:t>
    </dgm:pt>
    <dgm:pt modelId="{EF5D75FA-92B5-43B9-AE17-076A22B082C4}">
      <dgm:prSet/>
      <dgm:spPr/>
      <dgm:t>
        <a:bodyPr/>
        <a:lstStyle/>
        <a:p>
          <a:r>
            <a:rPr lang="zh-CN" altLang="en-US" dirty="0"/>
            <a:t>阿里旅行去啊</a:t>
          </a:r>
        </a:p>
      </dgm:t>
    </dgm:pt>
    <dgm:pt modelId="{2C379305-ACE4-41DA-A392-E0022F21206B}" type="parTrans" cxnId="{261E9C2B-30A1-458E-9153-8176CC2A0B41}">
      <dgm:prSet/>
      <dgm:spPr/>
      <dgm:t>
        <a:bodyPr/>
        <a:lstStyle/>
        <a:p>
          <a:endParaRPr lang="zh-CN" altLang="en-US"/>
        </a:p>
      </dgm:t>
    </dgm:pt>
    <dgm:pt modelId="{BED8B8AE-C10B-42E6-8159-E26EECEA52E1}" type="sibTrans" cxnId="{261E9C2B-30A1-458E-9153-8176CC2A0B41}">
      <dgm:prSet/>
      <dgm:spPr/>
      <dgm:t>
        <a:bodyPr/>
        <a:lstStyle/>
        <a:p>
          <a:endParaRPr lang="zh-CN" altLang="en-US"/>
        </a:p>
      </dgm:t>
    </dgm:pt>
    <dgm:pt modelId="{C6070A56-829D-4828-8155-7E1EC9999370}" type="pres">
      <dgm:prSet presAssocID="{D9E8B01D-7534-4EFB-808C-0D27E2E723E5}" presName="Name0" presStyleCnt="0">
        <dgm:presLayoutVars>
          <dgm:chPref val="1"/>
          <dgm:dir/>
          <dgm:animOne val="branch"/>
          <dgm:animLvl val="lvl"/>
          <dgm:resizeHandles val="exact"/>
        </dgm:presLayoutVars>
      </dgm:prSet>
      <dgm:spPr/>
    </dgm:pt>
    <dgm:pt modelId="{AFD363AA-D0F6-4222-AA97-33F8DF115426}" type="pres">
      <dgm:prSet presAssocID="{1EB59A41-7854-4F86-9A57-4FE2EC5F474B}" presName="root1" presStyleCnt="0"/>
      <dgm:spPr/>
    </dgm:pt>
    <dgm:pt modelId="{6A066C05-C7FD-4CE3-9094-E5E713B0212C}" type="pres">
      <dgm:prSet presAssocID="{1EB59A41-7854-4F86-9A57-4FE2EC5F474B}" presName="LevelOneTextNode" presStyleLbl="node0" presStyleIdx="0" presStyleCnt="1">
        <dgm:presLayoutVars>
          <dgm:chPref val="3"/>
        </dgm:presLayoutVars>
      </dgm:prSet>
      <dgm:spPr/>
    </dgm:pt>
    <dgm:pt modelId="{D3860788-A29A-40E6-8FB6-E861561971D3}" type="pres">
      <dgm:prSet presAssocID="{1EB59A41-7854-4F86-9A57-4FE2EC5F474B}" presName="level2hierChild" presStyleCnt="0"/>
      <dgm:spPr/>
    </dgm:pt>
    <dgm:pt modelId="{3EC1A1EF-BB9E-4697-BE1A-BADD4762EF23}" type="pres">
      <dgm:prSet presAssocID="{CB922AE4-0C79-4905-B231-3BBF9F189374}" presName="conn2-1" presStyleLbl="parChTrans1D2" presStyleIdx="0" presStyleCnt="3"/>
      <dgm:spPr/>
    </dgm:pt>
    <dgm:pt modelId="{BA4559B8-3B4F-4207-9201-2C35039A84B7}" type="pres">
      <dgm:prSet presAssocID="{CB922AE4-0C79-4905-B231-3BBF9F189374}" presName="connTx" presStyleLbl="parChTrans1D2" presStyleIdx="0" presStyleCnt="3"/>
      <dgm:spPr/>
    </dgm:pt>
    <dgm:pt modelId="{F641D605-8718-4119-BF05-867A2141F88B}" type="pres">
      <dgm:prSet presAssocID="{EBB3C941-533B-40C4-B509-012E30018555}" presName="root2" presStyleCnt="0"/>
      <dgm:spPr/>
    </dgm:pt>
    <dgm:pt modelId="{5F992F1E-0E30-47A9-BB53-3BCAC9DFC635}" type="pres">
      <dgm:prSet presAssocID="{EBB3C941-533B-40C4-B509-012E30018555}" presName="LevelTwoTextNode" presStyleLbl="node2" presStyleIdx="0" presStyleCnt="3">
        <dgm:presLayoutVars>
          <dgm:chPref val="3"/>
        </dgm:presLayoutVars>
      </dgm:prSet>
      <dgm:spPr/>
    </dgm:pt>
    <dgm:pt modelId="{9A69A352-90AC-4098-8C1C-8BDC16CBB882}" type="pres">
      <dgm:prSet presAssocID="{EBB3C941-533B-40C4-B509-012E30018555}" presName="level3hierChild" presStyleCnt="0"/>
      <dgm:spPr/>
    </dgm:pt>
    <dgm:pt modelId="{83F9EB4C-FF10-4DF9-9791-9DD3E05B4D6B}" type="pres">
      <dgm:prSet presAssocID="{66EB711F-F6E8-40E7-9768-2DCBCA53CA2E}" presName="conn2-1" presStyleLbl="parChTrans1D3" presStyleIdx="0" presStyleCnt="6"/>
      <dgm:spPr/>
    </dgm:pt>
    <dgm:pt modelId="{B3FA3E2F-010A-42B6-80A1-2E38D975269C}" type="pres">
      <dgm:prSet presAssocID="{66EB711F-F6E8-40E7-9768-2DCBCA53CA2E}" presName="connTx" presStyleLbl="parChTrans1D3" presStyleIdx="0" presStyleCnt="6"/>
      <dgm:spPr/>
    </dgm:pt>
    <dgm:pt modelId="{D2EC05DE-3FA4-4E1E-BA70-2952649A98CD}" type="pres">
      <dgm:prSet presAssocID="{110999F4-2250-4B55-8B49-9C452F0FB04C}" presName="root2" presStyleCnt="0"/>
      <dgm:spPr/>
    </dgm:pt>
    <dgm:pt modelId="{26C21FE1-A3CC-4F30-A8B3-B2E5B7B02D40}" type="pres">
      <dgm:prSet presAssocID="{110999F4-2250-4B55-8B49-9C452F0FB04C}" presName="LevelTwoTextNode" presStyleLbl="node3" presStyleIdx="0" presStyleCnt="6">
        <dgm:presLayoutVars>
          <dgm:chPref val="3"/>
        </dgm:presLayoutVars>
      </dgm:prSet>
      <dgm:spPr/>
    </dgm:pt>
    <dgm:pt modelId="{EC4B1688-9E8E-4BDA-9F42-04CADDDAC038}" type="pres">
      <dgm:prSet presAssocID="{110999F4-2250-4B55-8B49-9C452F0FB04C}" presName="level3hierChild" presStyleCnt="0"/>
      <dgm:spPr/>
    </dgm:pt>
    <dgm:pt modelId="{27CC343D-C961-4588-BE20-CAD9ECDCE695}" type="pres">
      <dgm:prSet presAssocID="{8EE24675-7E6B-4A97-91FF-5E81DB10E5A7}" presName="conn2-1" presStyleLbl="parChTrans1D4" presStyleIdx="0" presStyleCnt="5"/>
      <dgm:spPr/>
    </dgm:pt>
    <dgm:pt modelId="{19BDB2B4-30CA-4CC1-A387-3BF9328AE444}" type="pres">
      <dgm:prSet presAssocID="{8EE24675-7E6B-4A97-91FF-5E81DB10E5A7}" presName="connTx" presStyleLbl="parChTrans1D4" presStyleIdx="0" presStyleCnt="5"/>
      <dgm:spPr/>
    </dgm:pt>
    <dgm:pt modelId="{0716E0E7-6C9D-4DEB-A6A1-1AF81355F378}" type="pres">
      <dgm:prSet presAssocID="{94DA2717-F4A3-49D8-9D2A-7AC5B008B101}" presName="root2" presStyleCnt="0"/>
      <dgm:spPr/>
    </dgm:pt>
    <dgm:pt modelId="{4E3C2BAC-8D0E-437A-9D95-09BE57C70077}" type="pres">
      <dgm:prSet presAssocID="{94DA2717-F4A3-49D8-9D2A-7AC5B008B101}" presName="LevelTwoTextNode" presStyleLbl="node4" presStyleIdx="0" presStyleCnt="5" custScaleX="187240" custScaleY="99043">
        <dgm:presLayoutVars>
          <dgm:chPref val="3"/>
        </dgm:presLayoutVars>
      </dgm:prSet>
      <dgm:spPr/>
    </dgm:pt>
    <dgm:pt modelId="{8A35D32F-007D-4CAC-8477-FBA8331748F6}" type="pres">
      <dgm:prSet presAssocID="{94DA2717-F4A3-49D8-9D2A-7AC5B008B101}" presName="level3hierChild" presStyleCnt="0"/>
      <dgm:spPr/>
    </dgm:pt>
    <dgm:pt modelId="{5F742F40-6A69-42CA-A544-BAE89FA03100}" type="pres">
      <dgm:prSet presAssocID="{B1759778-06B8-40EC-953C-D2E5BFA8D1F7}" presName="conn2-1" presStyleLbl="parChTrans1D4" presStyleIdx="1" presStyleCnt="5"/>
      <dgm:spPr/>
    </dgm:pt>
    <dgm:pt modelId="{73E5F771-5DEF-48CF-BCED-56CFF34BA8B1}" type="pres">
      <dgm:prSet presAssocID="{B1759778-06B8-40EC-953C-D2E5BFA8D1F7}" presName="connTx" presStyleLbl="parChTrans1D4" presStyleIdx="1" presStyleCnt="5"/>
      <dgm:spPr/>
    </dgm:pt>
    <dgm:pt modelId="{964A9893-8E97-4E54-ACDE-10E87C5391AC}" type="pres">
      <dgm:prSet presAssocID="{66CE6F46-E230-4658-A53C-694344E175E9}" presName="root2" presStyleCnt="0"/>
      <dgm:spPr/>
    </dgm:pt>
    <dgm:pt modelId="{BA2B62D7-7A59-4A6C-92F8-7D03D1E9BB75}" type="pres">
      <dgm:prSet presAssocID="{66CE6F46-E230-4658-A53C-694344E175E9}" presName="LevelTwoTextNode" presStyleLbl="node4" presStyleIdx="1" presStyleCnt="5" custScaleX="182974" custScaleY="95870">
        <dgm:presLayoutVars>
          <dgm:chPref val="3"/>
        </dgm:presLayoutVars>
      </dgm:prSet>
      <dgm:spPr/>
    </dgm:pt>
    <dgm:pt modelId="{EE3933E4-98F9-4888-8D83-574B073CC72A}" type="pres">
      <dgm:prSet presAssocID="{66CE6F46-E230-4658-A53C-694344E175E9}" presName="level3hierChild" presStyleCnt="0"/>
      <dgm:spPr/>
    </dgm:pt>
    <dgm:pt modelId="{1A7C9875-7E2D-4458-8FBC-CE91A60C0FAE}" type="pres">
      <dgm:prSet presAssocID="{F8BCD431-A33A-4FBF-B0CA-66942017F455}" presName="conn2-1" presStyleLbl="parChTrans1D3" presStyleIdx="1" presStyleCnt="6"/>
      <dgm:spPr/>
    </dgm:pt>
    <dgm:pt modelId="{F148717E-5C95-4D80-A2BB-561E01C6F945}" type="pres">
      <dgm:prSet presAssocID="{F8BCD431-A33A-4FBF-B0CA-66942017F455}" presName="connTx" presStyleLbl="parChTrans1D3" presStyleIdx="1" presStyleCnt="6"/>
      <dgm:spPr/>
    </dgm:pt>
    <dgm:pt modelId="{623C6060-4ECE-4E09-85CB-EA02E9925F82}" type="pres">
      <dgm:prSet presAssocID="{9BCB4C4F-CFE0-407B-AE3B-80C3E06E1FDA}" presName="root2" presStyleCnt="0"/>
      <dgm:spPr/>
    </dgm:pt>
    <dgm:pt modelId="{60F5E2BF-9788-4BEA-A8CE-E2268F813F30}" type="pres">
      <dgm:prSet presAssocID="{9BCB4C4F-CFE0-407B-AE3B-80C3E06E1FDA}" presName="LevelTwoTextNode" presStyleLbl="node3" presStyleIdx="1" presStyleCnt="6">
        <dgm:presLayoutVars>
          <dgm:chPref val="3"/>
        </dgm:presLayoutVars>
      </dgm:prSet>
      <dgm:spPr/>
    </dgm:pt>
    <dgm:pt modelId="{B4006E78-5CB3-4E6C-9E3F-1BCF6F6D91D2}" type="pres">
      <dgm:prSet presAssocID="{9BCB4C4F-CFE0-407B-AE3B-80C3E06E1FDA}" presName="level3hierChild" presStyleCnt="0"/>
      <dgm:spPr/>
    </dgm:pt>
    <dgm:pt modelId="{4F8C0A16-846C-45C4-98B9-7A600AE2A00E}" type="pres">
      <dgm:prSet presAssocID="{000636F7-3AD9-47F6-8EDC-18E64E4A2794}" presName="conn2-1" presStyleLbl="parChTrans1D3" presStyleIdx="2" presStyleCnt="6"/>
      <dgm:spPr/>
    </dgm:pt>
    <dgm:pt modelId="{E8490A27-368C-4345-91C7-C16C179B75C7}" type="pres">
      <dgm:prSet presAssocID="{000636F7-3AD9-47F6-8EDC-18E64E4A2794}" presName="connTx" presStyleLbl="parChTrans1D3" presStyleIdx="2" presStyleCnt="6"/>
      <dgm:spPr/>
    </dgm:pt>
    <dgm:pt modelId="{C61A41C1-5687-450D-B346-79CF92A88F8A}" type="pres">
      <dgm:prSet presAssocID="{60C5590E-A0E5-475B-8176-0C2C45E9831B}" presName="root2" presStyleCnt="0"/>
      <dgm:spPr/>
    </dgm:pt>
    <dgm:pt modelId="{ED8A3C6C-F63A-42B8-BEE2-B73C9B9CA2B0}" type="pres">
      <dgm:prSet presAssocID="{60C5590E-A0E5-475B-8176-0C2C45E9831B}" presName="LevelTwoTextNode" presStyleLbl="node3" presStyleIdx="2" presStyleCnt="6">
        <dgm:presLayoutVars>
          <dgm:chPref val="3"/>
        </dgm:presLayoutVars>
      </dgm:prSet>
      <dgm:spPr/>
    </dgm:pt>
    <dgm:pt modelId="{70328266-1268-40CE-A6AD-1B2E26D80696}" type="pres">
      <dgm:prSet presAssocID="{60C5590E-A0E5-475B-8176-0C2C45E9831B}" presName="level3hierChild" presStyleCnt="0"/>
      <dgm:spPr/>
    </dgm:pt>
    <dgm:pt modelId="{CD939DF5-4883-4BB4-B725-28F5144C5AD4}" type="pres">
      <dgm:prSet presAssocID="{86BB5551-EB20-4058-9161-9163E707A1C4}" presName="conn2-1" presStyleLbl="parChTrans1D3" presStyleIdx="3" presStyleCnt="6"/>
      <dgm:spPr/>
    </dgm:pt>
    <dgm:pt modelId="{FB12B968-4BF3-4899-BBB3-102C3764EEFF}" type="pres">
      <dgm:prSet presAssocID="{86BB5551-EB20-4058-9161-9163E707A1C4}" presName="connTx" presStyleLbl="parChTrans1D3" presStyleIdx="3" presStyleCnt="6"/>
      <dgm:spPr/>
    </dgm:pt>
    <dgm:pt modelId="{8639725C-2CD9-4450-BC0F-35C62B157712}" type="pres">
      <dgm:prSet presAssocID="{9B1FDE67-CB8D-489D-89BE-0F82C99E76F7}" presName="root2" presStyleCnt="0"/>
      <dgm:spPr/>
    </dgm:pt>
    <dgm:pt modelId="{6550C4A7-04F4-4273-A4FA-49DFBBD0C874}" type="pres">
      <dgm:prSet presAssocID="{9B1FDE67-CB8D-489D-89BE-0F82C99E76F7}" presName="LevelTwoTextNode" presStyleLbl="node3" presStyleIdx="3" presStyleCnt="6">
        <dgm:presLayoutVars>
          <dgm:chPref val="3"/>
        </dgm:presLayoutVars>
      </dgm:prSet>
      <dgm:spPr/>
    </dgm:pt>
    <dgm:pt modelId="{96086161-78FE-4408-90A5-A68E8BC4D4B3}" type="pres">
      <dgm:prSet presAssocID="{9B1FDE67-CB8D-489D-89BE-0F82C99E76F7}" presName="level3hierChild" presStyleCnt="0"/>
      <dgm:spPr/>
    </dgm:pt>
    <dgm:pt modelId="{09763D2C-E06C-4E7A-8D6A-975497F1824A}" type="pres">
      <dgm:prSet presAssocID="{FC39BDD8-BEC0-4F46-9D28-5A00870408A9}" presName="conn2-1" presStyleLbl="parChTrans1D2" presStyleIdx="1" presStyleCnt="3"/>
      <dgm:spPr/>
    </dgm:pt>
    <dgm:pt modelId="{A1C00516-BBED-49FD-A9D5-F75215FACDAE}" type="pres">
      <dgm:prSet presAssocID="{FC39BDD8-BEC0-4F46-9D28-5A00870408A9}" presName="connTx" presStyleLbl="parChTrans1D2" presStyleIdx="1" presStyleCnt="3"/>
      <dgm:spPr/>
    </dgm:pt>
    <dgm:pt modelId="{9A6CB2EB-0C6C-4A9D-9E2C-2C0E779F22D8}" type="pres">
      <dgm:prSet presAssocID="{8D65527E-6154-45B1-A1DE-AC0AD5BE7A7B}" presName="root2" presStyleCnt="0"/>
      <dgm:spPr/>
    </dgm:pt>
    <dgm:pt modelId="{8FEA096E-280A-4103-95E6-66167D9B4C92}" type="pres">
      <dgm:prSet presAssocID="{8D65527E-6154-45B1-A1DE-AC0AD5BE7A7B}" presName="LevelTwoTextNode" presStyleLbl="node2" presStyleIdx="1" presStyleCnt="3">
        <dgm:presLayoutVars>
          <dgm:chPref val="3"/>
        </dgm:presLayoutVars>
      </dgm:prSet>
      <dgm:spPr/>
    </dgm:pt>
    <dgm:pt modelId="{59323A2C-5A8C-46F2-B463-8B9188C6DC08}" type="pres">
      <dgm:prSet presAssocID="{8D65527E-6154-45B1-A1DE-AC0AD5BE7A7B}" presName="level3hierChild" presStyleCnt="0"/>
      <dgm:spPr/>
    </dgm:pt>
    <dgm:pt modelId="{61728338-A91B-4281-A5FD-098C6B022A8F}" type="pres">
      <dgm:prSet presAssocID="{3EC75399-41FB-4889-AC3C-3D7D17AB80D1}" presName="conn2-1" presStyleLbl="parChTrans1D3" presStyleIdx="4" presStyleCnt="6"/>
      <dgm:spPr/>
    </dgm:pt>
    <dgm:pt modelId="{756D7747-0A07-44DE-865C-613DC2200115}" type="pres">
      <dgm:prSet presAssocID="{3EC75399-41FB-4889-AC3C-3D7D17AB80D1}" presName="connTx" presStyleLbl="parChTrans1D3" presStyleIdx="4" presStyleCnt="6"/>
      <dgm:spPr/>
    </dgm:pt>
    <dgm:pt modelId="{0FF77210-4C54-4BE4-9D27-92D7DA3D10A9}" type="pres">
      <dgm:prSet presAssocID="{07D6108D-2378-49B3-92B1-AFAE9BBB1898}" presName="root2" presStyleCnt="0"/>
      <dgm:spPr/>
    </dgm:pt>
    <dgm:pt modelId="{035452DD-13E0-4D25-86F0-3FE000727437}" type="pres">
      <dgm:prSet presAssocID="{07D6108D-2378-49B3-92B1-AFAE9BBB1898}" presName="LevelTwoTextNode" presStyleLbl="node3" presStyleIdx="4" presStyleCnt="6">
        <dgm:presLayoutVars>
          <dgm:chPref val="3"/>
        </dgm:presLayoutVars>
      </dgm:prSet>
      <dgm:spPr/>
    </dgm:pt>
    <dgm:pt modelId="{B385E4C5-7450-4654-9BE8-A7C4380E2F59}" type="pres">
      <dgm:prSet presAssocID="{07D6108D-2378-49B3-92B1-AFAE9BBB1898}" presName="level3hierChild" presStyleCnt="0"/>
      <dgm:spPr/>
    </dgm:pt>
    <dgm:pt modelId="{B765C576-52D6-4300-9A3D-1A2FD912B00A}" type="pres">
      <dgm:prSet presAssocID="{A6DB1FB8-2B85-4285-A2D7-038C4C46A039}" presName="conn2-1" presStyleLbl="parChTrans1D4" presStyleIdx="2" presStyleCnt="5"/>
      <dgm:spPr/>
    </dgm:pt>
    <dgm:pt modelId="{6C02C47E-DAF9-442C-874A-BF632D15B176}" type="pres">
      <dgm:prSet presAssocID="{A6DB1FB8-2B85-4285-A2D7-038C4C46A039}" presName="connTx" presStyleLbl="parChTrans1D4" presStyleIdx="2" presStyleCnt="5"/>
      <dgm:spPr/>
    </dgm:pt>
    <dgm:pt modelId="{7E56E3DA-705E-41A1-AC66-6D795E3DD417}" type="pres">
      <dgm:prSet presAssocID="{ACD1E59D-8450-4B08-8E00-CB6720BF13F6}" presName="root2" presStyleCnt="0"/>
      <dgm:spPr/>
    </dgm:pt>
    <dgm:pt modelId="{48436B9B-3664-43EE-BF38-12D4978D6B0D}" type="pres">
      <dgm:prSet presAssocID="{ACD1E59D-8450-4B08-8E00-CB6720BF13F6}" presName="LevelTwoTextNode" presStyleLbl="node4" presStyleIdx="2" presStyleCnt="5" custScaleX="165335">
        <dgm:presLayoutVars>
          <dgm:chPref val="3"/>
        </dgm:presLayoutVars>
      </dgm:prSet>
      <dgm:spPr/>
    </dgm:pt>
    <dgm:pt modelId="{00EC0CFB-2D1E-415B-8941-980E49AF5E12}" type="pres">
      <dgm:prSet presAssocID="{ACD1E59D-8450-4B08-8E00-CB6720BF13F6}" presName="level3hierChild" presStyleCnt="0"/>
      <dgm:spPr/>
    </dgm:pt>
    <dgm:pt modelId="{9558151E-0F67-4915-AAB9-EB01580360CC}" type="pres">
      <dgm:prSet presAssocID="{BE68E84E-9957-4473-8F9E-CE93C272E374}" presName="conn2-1" presStyleLbl="parChTrans1D4" presStyleIdx="3" presStyleCnt="5"/>
      <dgm:spPr/>
    </dgm:pt>
    <dgm:pt modelId="{35F7B86E-17D8-423E-BBEB-41D47A753FAC}" type="pres">
      <dgm:prSet presAssocID="{BE68E84E-9957-4473-8F9E-CE93C272E374}" presName="connTx" presStyleLbl="parChTrans1D4" presStyleIdx="3" presStyleCnt="5"/>
      <dgm:spPr/>
    </dgm:pt>
    <dgm:pt modelId="{6A6034D0-D852-45A6-8CFC-D5254AC7264E}" type="pres">
      <dgm:prSet presAssocID="{A3E58B3C-94FC-4721-AD53-5FE3805BA9BC}" presName="root2" presStyleCnt="0"/>
      <dgm:spPr/>
    </dgm:pt>
    <dgm:pt modelId="{F4A5785B-DA6F-4E8B-8690-E08B24DBABAB}" type="pres">
      <dgm:prSet presAssocID="{A3E58B3C-94FC-4721-AD53-5FE3805BA9BC}" presName="LevelTwoTextNode" presStyleLbl="node4" presStyleIdx="3" presStyleCnt="5" custScaleX="167269">
        <dgm:presLayoutVars>
          <dgm:chPref val="3"/>
        </dgm:presLayoutVars>
      </dgm:prSet>
      <dgm:spPr/>
    </dgm:pt>
    <dgm:pt modelId="{D9B9370A-38B7-4117-AFDF-5A80F6F4F9F5}" type="pres">
      <dgm:prSet presAssocID="{A3E58B3C-94FC-4721-AD53-5FE3805BA9BC}" presName="level3hierChild" presStyleCnt="0"/>
      <dgm:spPr/>
    </dgm:pt>
    <dgm:pt modelId="{2786FF9A-FB7E-415B-BB82-7B6584E96885}" type="pres">
      <dgm:prSet presAssocID="{3B1A3606-C08B-4557-A0AB-1CCFE19F4FC7}" presName="conn2-1" presStyleLbl="parChTrans1D2" presStyleIdx="2" presStyleCnt="3"/>
      <dgm:spPr/>
    </dgm:pt>
    <dgm:pt modelId="{95B13121-865A-48A6-B78E-A54AC75DC6C1}" type="pres">
      <dgm:prSet presAssocID="{3B1A3606-C08B-4557-A0AB-1CCFE19F4FC7}" presName="connTx" presStyleLbl="parChTrans1D2" presStyleIdx="2" presStyleCnt="3"/>
      <dgm:spPr/>
    </dgm:pt>
    <dgm:pt modelId="{05327D9B-18A2-4BC6-AC90-DFD6E2B9BD0B}" type="pres">
      <dgm:prSet presAssocID="{E44218AF-3123-440C-9404-D0A25325D5AD}" presName="root2" presStyleCnt="0"/>
      <dgm:spPr/>
    </dgm:pt>
    <dgm:pt modelId="{13945B40-D40B-4D69-8861-96686B81EE1D}" type="pres">
      <dgm:prSet presAssocID="{E44218AF-3123-440C-9404-D0A25325D5AD}" presName="LevelTwoTextNode" presStyleLbl="node2" presStyleIdx="2" presStyleCnt="3">
        <dgm:presLayoutVars>
          <dgm:chPref val="3"/>
        </dgm:presLayoutVars>
      </dgm:prSet>
      <dgm:spPr/>
    </dgm:pt>
    <dgm:pt modelId="{6F5D2064-3576-433F-94D1-BEC73284B4F1}" type="pres">
      <dgm:prSet presAssocID="{E44218AF-3123-440C-9404-D0A25325D5AD}" presName="level3hierChild" presStyleCnt="0"/>
      <dgm:spPr/>
    </dgm:pt>
    <dgm:pt modelId="{64503CDA-F77D-49B8-962A-287407608F09}" type="pres">
      <dgm:prSet presAssocID="{49C54D46-ACF4-46B7-B490-D6EF019888AE}" presName="conn2-1" presStyleLbl="parChTrans1D3" presStyleIdx="5" presStyleCnt="6"/>
      <dgm:spPr/>
    </dgm:pt>
    <dgm:pt modelId="{61CF009B-A0F7-4635-8A8E-817ED6FA9A0A}" type="pres">
      <dgm:prSet presAssocID="{49C54D46-ACF4-46B7-B490-D6EF019888AE}" presName="connTx" presStyleLbl="parChTrans1D3" presStyleIdx="5" presStyleCnt="6"/>
      <dgm:spPr/>
    </dgm:pt>
    <dgm:pt modelId="{BE4C5589-9A5E-4C41-B60F-7D13891EC97C}" type="pres">
      <dgm:prSet presAssocID="{8577674D-5E67-4B30-82A7-FAD66FF8260B}" presName="root2" presStyleCnt="0"/>
      <dgm:spPr/>
    </dgm:pt>
    <dgm:pt modelId="{52FAD7A2-E1DE-44C0-9B32-BA9934CF2466}" type="pres">
      <dgm:prSet presAssocID="{8577674D-5E67-4B30-82A7-FAD66FF8260B}" presName="LevelTwoTextNode" presStyleLbl="node3" presStyleIdx="5" presStyleCnt="6">
        <dgm:presLayoutVars>
          <dgm:chPref val="3"/>
        </dgm:presLayoutVars>
      </dgm:prSet>
      <dgm:spPr/>
    </dgm:pt>
    <dgm:pt modelId="{4095F126-0CED-4FF1-B422-64419B083F98}" type="pres">
      <dgm:prSet presAssocID="{8577674D-5E67-4B30-82A7-FAD66FF8260B}" presName="level3hierChild" presStyleCnt="0"/>
      <dgm:spPr/>
    </dgm:pt>
    <dgm:pt modelId="{6EAC8596-F52D-4F3A-81C3-56375A70ED94}" type="pres">
      <dgm:prSet presAssocID="{2C379305-ACE4-41DA-A392-E0022F21206B}" presName="conn2-1" presStyleLbl="parChTrans1D4" presStyleIdx="4" presStyleCnt="5"/>
      <dgm:spPr/>
    </dgm:pt>
    <dgm:pt modelId="{6581860C-CE4B-4E6C-B109-98D42F04B6FF}" type="pres">
      <dgm:prSet presAssocID="{2C379305-ACE4-41DA-A392-E0022F21206B}" presName="connTx" presStyleLbl="parChTrans1D4" presStyleIdx="4" presStyleCnt="5"/>
      <dgm:spPr/>
    </dgm:pt>
    <dgm:pt modelId="{48C57CF1-9A84-4162-84C6-A1E9D7EB6F37}" type="pres">
      <dgm:prSet presAssocID="{EF5D75FA-92B5-43B9-AE17-076A22B082C4}" presName="root2" presStyleCnt="0"/>
      <dgm:spPr/>
    </dgm:pt>
    <dgm:pt modelId="{B6663C10-CFE3-40D8-B5DF-277D648554A0}" type="pres">
      <dgm:prSet presAssocID="{EF5D75FA-92B5-43B9-AE17-076A22B082C4}" presName="LevelTwoTextNode" presStyleLbl="node4" presStyleIdx="4" presStyleCnt="5" custScaleX="169394">
        <dgm:presLayoutVars>
          <dgm:chPref val="3"/>
        </dgm:presLayoutVars>
      </dgm:prSet>
      <dgm:spPr/>
    </dgm:pt>
    <dgm:pt modelId="{5E3F827A-82B9-4663-9A90-E43F3642AD6D}" type="pres">
      <dgm:prSet presAssocID="{EF5D75FA-92B5-43B9-AE17-076A22B082C4}" presName="level3hierChild" presStyleCnt="0"/>
      <dgm:spPr/>
    </dgm:pt>
  </dgm:ptLst>
  <dgm:cxnLst>
    <dgm:cxn modelId="{C622D606-C37D-4481-991B-28397CAE6048}" type="presOf" srcId="{9BCB4C4F-CFE0-407B-AE3B-80C3E06E1FDA}" destId="{60F5E2BF-9788-4BEA-A8CE-E2268F813F30}" srcOrd="0" destOrd="0" presId="urn:microsoft.com/office/officeart/2008/layout/HorizontalMultiLevelHierarchy"/>
    <dgm:cxn modelId="{C52BBF13-C291-44F4-A324-DC2FEC155AF6}" type="presOf" srcId="{A3E58B3C-94FC-4721-AD53-5FE3805BA9BC}" destId="{F4A5785B-DA6F-4E8B-8690-E08B24DBABAB}" srcOrd="0" destOrd="0" presId="urn:microsoft.com/office/officeart/2008/layout/HorizontalMultiLevelHierarchy"/>
    <dgm:cxn modelId="{CB09D316-AB58-4B86-9CE3-FF6B6104C04A}" srcId="{E44218AF-3123-440C-9404-D0A25325D5AD}" destId="{8577674D-5E67-4B30-82A7-FAD66FF8260B}" srcOrd="0" destOrd="0" parTransId="{49C54D46-ACF4-46B7-B490-D6EF019888AE}" sibTransId="{608D40C2-BE3C-4BD5-AB4D-5CDEE15EA414}"/>
    <dgm:cxn modelId="{5EFA801E-16BD-4CB2-B006-B88847B2A31D}" type="presOf" srcId="{8EE24675-7E6B-4A97-91FF-5E81DB10E5A7}" destId="{19BDB2B4-30CA-4CC1-A387-3BF9328AE444}" srcOrd="1" destOrd="0" presId="urn:microsoft.com/office/officeart/2008/layout/HorizontalMultiLevelHierarchy"/>
    <dgm:cxn modelId="{F1735821-5F1F-45A4-B822-95631F33DAB9}" type="presOf" srcId="{000636F7-3AD9-47F6-8EDC-18E64E4A2794}" destId="{4F8C0A16-846C-45C4-98B9-7A600AE2A00E}" srcOrd="0" destOrd="0" presId="urn:microsoft.com/office/officeart/2008/layout/HorizontalMultiLevelHierarchy"/>
    <dgm:cxn modelId="{04A8D827-ED76-4507-8F53-00093185BEE8}" srcId="{1EB59A41-7854-4F86-9A57-4FE2EC5F474B}" destId="{E44218AF-3123-440C-9404-D0A25325D5AD}" srcOrd="2" destOrd="0" parTransId="{3B1A3606-C08B-4557-A0AB-1CCFE19F4FC7}" sibTransId="{25FB820D-8A6E-4604-9FB1-57947FBA200A}"/>
    <dgm:cxn modelId="{E4AFA328-0DD9-4C8D-98A9-D763A5288C1B}" type="presOf" srcId="{49C54D46-ACF4-46B7-B490-D6EF019888AE}" destId="{61CF009B-A0F7-4635-8A8E-817ED6FA9A0A}" srcOrd="1" destOrd="0" presId="urn:microsoft.com/office/officeart/2008/layout/HorizontalMultiLevelHierarchy"/>
    <dgm:cxn modelId="{5DFD172A-B990-401A-BA84-B7ACD3EE7DE0}" type="presOf" srcId="{07D6108D-2378-49B3-92B1-AFAE9BBB1898}" destId="{035452DD-13E0-4D25-86F0-3FE000727437}" srcOrd="0" destOrd="0" presId="urn:microsoft.com/office/officeart/2008/layout/HorizontalMultiLevelHierarchy"/>
    <dgm:cxn modelId="{628E442B-B1FF-458B-B627-9D798603B3F8}" type="presOf" srcId="{E44218AF-3123-440C-9404-D0A25325D5AD}" destId="{13945B40-D40B-4D69-8861-96686B81EE1D}" srcOrd="0" destOrd="0" presId="urn:microsoft.com/office/officeart/2008/layout/HorizontalMultiLevelHierarchy"/>
    <dgm:cxn modelId="{261E9C2B-30A1-458E-9153-8176CC2A0B41}" srcId="{8577674D-5E67-4B30-82A7-FAD66FF8260B}" destId="{EF5D75FA-92B5-43B9-AE17-076A22B082C4}" srcOrd="0" destOrd="0" parTransId="{2C379305-ACE4-41DA-A392-E0022F21206B}" sibTransId="{BED8B8AE-C10B-42E6-8159-E26EECEA52E1}"/>
    <dgm:cxn modelId="{CDA5812C-2004-4EE4-B843-CAAB28B05497}" type="presOf" srcId="{FC39BDD8-BEC0-4F46-9D28-5A00870408A9}" destId="{A1C00516-BBED-49FD-A9D5-F75215FACDAE}" srcOrd="1" destOrd="0" presId="urn:microsoft.com/office/officeart/2008/layout/HorizontalMultiLevelHierarchy"/>
    <dgm:cxn modelId="{7CCB4230-7FC7-443B-A717-39F5AE8B707B}" type="presOf" srcId="{BE68E84E-9957-4473-8F9E-CE93C272E374}" destId="{9558151E-0F67-4915-AAB9-EB01580360CC}" srcOrd="0" destOrd="0" presId="urn:microsoft.com/office/officeart/2008/layout/HorizontalMultiLevelHierarchy"/>
    <dgm:cxn modelId="{5EE1F236-9EB9-418C-ADF9-8FE6E921CD84}" type="presOf" srcId="{60C5590E-A0E5-475B-8176-0C2C45E9831B}" destId="{ED8A3C6C-F63A-42B8-BEE2-B73C9B9CA2B0}" srcOrd="0" destOrd="0" presId="urn:microsoft.com/office/officeart/2008/layout/HorizontalMultiLevelHierarchy"/>
    <dgm:cxn modelId="{78A82837-8B25-4228-ADF5-33C60CFCFDBD}" srcId="{110999F4-2250-4B55-8B49-9C452F0FB04C}" destId="{66CE6F46-E230-4658-A53C-694344E175E9}" srcOrd="1" destOrd="0" parTransId="{B1759778-06B8-40EC-953C-D2E5BFA8D1F7}" sibTransId="{B7098694-06EE-4A04-B7F6-448A745AEA8E}"/>
    <dgm:cxn modelId="{74CF3537-244B-4474-9AB6-80A7E67A6EE7}" type="presOf" srcId="{2C379305-ACE4-41DA-A392-E0022F21206B}" destId="{6EAC8596-F52D-4F3A-81C3-56375A70ED94}" srcOrd="0" destOrd="0" presId="urn:microsoft.com/office/officeart/2008/layout/HorizontalMultiLevelHierarchy"/>
    <dgm:cxn modelId="{97E5465B-E259-4856-A519-0DB170EB05B3}" type="presOf" srcId="{8EE24675-7E6B-4A97-91FF-5E81DB10E5A7}" destId="{27CC343D-C961-4588-BE20-CAD9ECDCE695}" srcOrd="0" destOrd="0" presId="urn:microsoft.com/office/officeart/2008/layout/HorizontalMultiLevelHierarchy"/>
    <dgm:cxn modelId="{8598D45C-C7EA-4B14-80A5-9557FB5F2256}" type="presOf" srcId="{3EC75399-41FB-4889-AC3C-3D7D17AB80D1}" destId="{756D7747-0A07-44DE-865C-613DC2200115}" srcOrd="1" destOrd="0" presId="urn:microsoft.com/office/officeart/2008/layout/HorizontalMultiLevelHierarchy"/>
    <dgm:cxn modelId="{6D31675F-144E-4571-AFD0-299BF20B0FC1}" type="presOf" srcId="{EF5D75FA-92B5-43B9-AE17-076A22B082C4}" destId="{B6663C10-CFE3-40D8-B5DF-277D648554A0}" srcOrd="0" destOrd="0" presId="urn:microsoft.com/office/officeart/2008/layout/HorizontalMultiLevelHierarchy"/>
    <dgm:cxn modelId="{97E51165-159B-4BFC-B1B8-72A97AB77348}" type="presOf" srcId="{1EB59A41-7854-4F86-9A57-4FE2EC5F474B}" destId="{6A066C05-C7FD-4CE3-9094-E5E713B0212C}" srcOrd="0" destOrd="0" presId="urn:microsoft.com/office/officeart/2008/layout/HorizontalMultiLevelHierarchy"/>
    <dgm:cxn modelId="{6870BC66-A9E6-4088-8D39-2501491ECE92}" type="presOf" srcId="{66EB711F-F6E8-40E7-9768-2DCBCA53CA2E}" destId="{83F9EB4C-FF10-4DF9-9791-9DD3E05B4D6B}" srcOrd="0" destOrd="0" presId="urn:microsoft.com/office/officeart/2008/layout/HorizontalMultiLevelHierarchy"/>
    <dgm:cxn modelId="{D81D0047-3C7D-42F9-BF4A-3ECD038EA116}" srcId="{07D6108D-2378-49B3-92B1-AFAE9BBB1898}" destId="{ACD1E59D-8450-4B08-8E00-CB6720BF13F6}" srcOrd="0" destOrd="0" parTransId="{A6DB1FB8-2B85-4285-A2D7-038C4C46A039}" sibTransId="{EEDDD820-065F-4AC9-8DEF-D8B05C2DDD3D}"/>
    <dgm:cxn modelId="{46861847-E835-4522-9E9E-06EE7BD0F00E}" type="presOf" srcId="{FC39BDD8-BEC0-4F46-9D28-5A00870408A9}" destId="{09763D2C-E06C-4E7A-8D6A-975497F1824A}" srcOrd="0" destOrd="0" presId="urn:microsoft.com/office/officeart/2008/layout/HorizontalMultiLevelHierarchy"/>
    <dgm:cxn modelId="{04E7974C-C1DA-47E6-8521-2AA6AF4E1368}" srcId="{1EB59A41-7854-4F86-9A57-4FE2EC5F474B}" destId="{EBB3C941-533B-40C4-B509-012E30018555}" srcOrd="0" destOrd="0" parTransId="{CB922AE4-0C79-4905-B231-3BBF9F189374}" sibTransId="{0DE442F0-2D8C-4EEB-857D-21070377B2B6}"/>
    <dgm:cxn modelId="{FD853372-FE31-4831-A043-D53007BC4EF5}" srcId="{EBB3C941-533B-40C4-B509-012E30018555}" destId="{110999F4-2250-4B55-8B49-9C452F0FB04C}" srcOrd="0" destOrd="0" parTransId="{66EB711F-F6E8-40E7-9768-2DCBCA53CA2E}" sibTransId="{55BBF058-F5DF-47FC-A2C2-84B0EDBB5FA3}"/>
    <dgm:cxn modelId="{C0FBF172-7D11-4F08-95B5-CEBD9468FFBA}" srcId="{8D65527E-6154-45B1-A1DE-AC0AD5BE7A7B}" destId="{07D6108D-2378-49B3-92B1-AFAE9BBB1898}" srcOrd="0" destOrd="0" parTransId="{3EC75399-41FB-4889-AC3C-3D7D17AB80D1}" sibTransId="{31BFCCA3-C1D1-410E-8135-37A3283345FE}"/>
    <dgm:cxn modelId="{140F1273-5AA8-4C89-86E7-F5C65DE19A2D}" type="presOf" srcId="{A6DB1FB8-2B85-4285-A2D7-038C4C46A039}" destId="{B765C576-52D6-4300-9A3D-1A2FD912B00A}" srcOrd="0" destOrd="0" presId="urn:microsoft.com/office/officeart/2008/layout/HorizontalMultiLevelHierarchy"/>
    <dgm:cxn modelId="{04ABE653-6A8C-453F-8B4E-7C75B55C5B62}" srcId="{EBB3C941-533B-40C4-B509-012E30018555}" destId="{60C5590E-A0E5-475B-8176-0C2C45E9831B}" srcOrd="2" destOrd="0" parTransId="{000636F7-3AD9-47F6-8EDC-18E64E4A2794}" sibTransId="{DDF3AC79-A707-4CAA-B2FE-1F6ACB6DD258}"/>
    <dgm:cxn modelId="{011E7B55-40BA-4BF1-B677-F5251A53D7C0}" type="presOf" srcId="{3EC75399-41FB-4889-AC3C-3D7D17AB80D1}" destId="{61728338-A91B-4281-A5FD-098C6B022A8F}" srcOrd="0" destOrd="0" presId="urn:microsoft.com/office/officeart/2008/layout/HorizontalMultiLevelHierarchy"/>
    <dgm:cxn modelId="{E7FB855A-AD51-4DB2-BCCA-B1B5FB76E89B}" type="presOf" srcId="{B1759778-06B8-40EC-953C-D2E5BFA8D1F7}" destId="{5F742F40-6A69-42CA-A544-BAE89FA03100}" srcOrd="0" destOrd="0" presId="urn:microsoft.com/office/officeart/2008/layout/HorizontalMultiLevelHierarchy"/>
    <dgm:cxn modelId="{7B10C17B-4B56-4FCC-9B15-9A30A89B71FA}" type="presOf" srcId="{EBB3C941-533B-40C4-B509-012E30018555}" destId="{5F992F1E-0E30-47A9-BB53-3BCAC9DFC635}" srcOrd="0" destOrd="0" presId="urn:microsoft.com/office/officeart/2008/layout/HorizontalMultiLevelHierarchy"/>
    <dgm:cxn modelId="{B9693081-D3B5-481C-B5D7-D410D80B3EDF}" type="presOf" srcId="{110999F4-2250-4B55-8B49-9C452F0FB04C}" destId="{26C21FE1-A3CC-4F30-A8B3-B2E5B7B02D40}" srcOrd="0" destOrd="0" presId="urn:microsoft.com/office/officeart/2008/layout/HorizontalMultiLevelHierarchy"/>
    <dgm:cxn modelId="{B525588C-E8D2-4319-9FE8-9BAAA2DA2921}" type="presOf" srcId="{49C54D46-ACF4-46B7-B490-D6EF019888AE}" destId="{64503CDA-F77D-49B8-962A-287407608F09}" srcOrd="0" destOrd="0" presId="urn:microsoft.com/office/officeart/2008/layout/HorizontalMultiLevelHierarchy"/>
    <dgm:cxn modelId="{832C8F8D-8969-418B-9813-868173822473}" type="presOf" srcId="{BE68E84E-9957-4473-8F9E-CE93C272E374}" destId="{35F7B86E-17D8-423E-BBEB-41D47A753FAC}" srcOrd="1" destOrd="0" presId="urn:microsoft.com/office/officeart/2008/layout/HorizontalMultiLevelHierarchy"/>
    <dgm:cxn modelId="{E2E25494-9A1C-43E8-A4E7-BF7D172E283B}" type="presOf" srcId="{86BB5551-EB20-4058-9161-9163E707A1C4}" destId="{CD939DF5-4883-4BB4-B725-28F5144C5AD4}" srcOrd="0" destOrd="0" presId="urn:microsoft.com/office/officeart/2008/layout/HorizontalMultiLevelHierarchy"/>
    <dgm:cxn modelId="{CCB835A2-8874-49D3-BB94-25889C8689FD}" type="presOf" srcId="{3B1A3606-C08B-4557-A0AB-1CCFE19F4FC7}" destId="{2786FF9A-FB7E-415B-BB82-7B6584E96885}" srcOrd="0" destOrd="0" presId="urn:microsoft.com/office/officeart/2008/layout/HorizontalMultiLevelHierarchy"/>
    <dgm:cxn modelId="{7EC142AA-8924-4AF2-A7BC-5DE06D22A618}" type="presOf" srcId="{8D65527E-6154-45B1-A1DE-AC0AD5BE7A7B}" destId="{8FEA096E-280A-4103-95E6-66167D9B4C92}" srcOrd="0" destOrd="0" presId="urn:microsoft.com/office/officeart/2008/layout/HorizontalMultiLevelHierarchy"/>
    <dgm:cxn modelId="{310B9FAA-06DF-47A9-B260-4643AD0C9E82}" type="presOf" srcId="{2C379305-ACE4-41DA-A392-E0022F21206B}" destId="{6581860C-CE4B-4E6C-B109-98D42F04B6FF}" srcOrd="1" destOrd="0" presId="urn:microsoft.com/office/officeart/2008/layout/HorizontalMultiLevelHierarchy"/>
    <dgm:cxn modelId="{35A3DBB1-C38A-4AF8-8737-5B56FA35E236}" type="presOf" srcId="{3B1A3606-C08B-4557-A0AB-1CCFE19F4FC7}" destId="{95B13121-865A-48A6-B78E-A54AC75DC6C1}" srcOrd="1" destOrd="0" presId="urn:microsoft.com/office/officeart/2008/layout/HorizontalMultiLevelHierarchy"/>
    <dgm:cxn modelId="{79F3F9BE-CF37-424F-A1FA-99F50F114A97}" type="presOf" srcId="{A6DB1FB8-2B85-4285-A2D7-038C4C46A039}" destId="{6C02C47E-DAF9-442C-874A-BF632D15B176}" srcOrd="1" destOrd="0" presId="urn:microsoft.com/office/officeart/2008/layout/HorizontalMultiLevelHierarchy"/>
    <dgm:cxn modelId="{77CFB9BF-3C48-4A30-93F0-489C9F3B5D55}" type="presOf" srcId="{8577674D-5E67-4B30-82A7-FAD66FF8260B}" destId="{52FAD7A2-E1DE-44C0-9B32-BA9934CF2466}" srcOrd="0" destOrd="0" presId="urn:microsoft.com/office/officeart/2008/layout/HorizontalMultiLevelHierarchy"/>
    <dgm:cxn modelId="{453219C0-4B63-4499-BC9D-9502A3900FF3}" type="presOf" srcId="{B1759778-06B8-40EC-953C-D2E5BFA8D1F7}" destId="{73E5F771-5DEF-48CF-BCED-56CFF34BA8B1}" srcOrd="1" destOrd="0" presId="urn:microsoft.com/office/officeart/2008/layout/HorizontalMultiLevelHierarchy"/>
    <dgm:cxn modelId="{FA8CC0C4-9619-4653-B02D-80B04A8EFDA8}" type="presOf" srcId="{CB922AE4-0C79-4905-B231-3BBF9F189374}" destId="{BA4559B8-3B4F-4207-9201-2C35039A84B7}" srcOrd="1" destOrd="0" presId="urn:microsoft.com/office/officeart/2008/layout/HorizontalMultiLevelHierarchy"/>
    <dgm:cxn modelId="{1EC820C5-8FBD-4A5C-978C-48AD18E33431}" srcId="{EBB3C941-533B-40C4-B509-012E30018555}" destId="{9B1FDE67-CB8D-489D-89BE-0F82C99E76F7}" srcOrd="3" destOrd="0" parTransId="{86BB5551-EB20-4058-9161-9163E707A1C4}" sibTransId="{CF30E831-EEC8-44C4-8A3D-263453231BA1}"/>
    <dgm:cxn modelId="{891632C8-DFD2-4D86-8F06-E36FC9A052B3}" type="presOf" srcId="{66CE6F46-E230-4658-A53C-694344E175E9}" destId="{BA2B62D7-7A59-4A6C-92F8-7D03D1E9BB75}" srcOrd="0" destOrd="0" presId="urn:microsoft.com/office/officeart/2008/layout/HorizontalMultiLevelHierarchy"/>
    <dgm:cxn modelId="{776CB3CA-D85C-4597-A356-3BE8470B6451}" type="presOf" srcId="{ACD1E59D-8450-4B08-8E00-CB6720BF13F6}" destId="{48436B9B-3664-43EE-BF38-12D4978D6B0D}" srcOrd="0" destOrd="0" presId="urn:microsoft.com/office/officeart/2008/layout/HorizontalMultiLevelHierarchy"/>
    <dgm:cxn modelId="{ADAE15D1-C0F5-4DAD-B362-155F0FFE9673}" srcId="{110999F4-2250-4B55-8B49-9C452F0FB04C}" destId="{94DA2717-F4A3-49D8-9D2A-7AC5B008B101}" srcOrd="0" destOrd="0" parTransId="{8EE24675-7E6B-4A97-91FF-5E81DB10E5A7}" sibTransId="{DE1BE68D-C331-45A0-B016-4968FA594F18}"/>
    <dgm:cxn modelId="{CF34B1D8-9304-4E5E-ADEB-FC61C890037C}" type="presOf" srcId="{F8BCD431-A33A-4FBF-B0CA-66942017F455}" destId="{1A7C9875-7E2D-4458-8FBC-CE91A60C0FAE}" srcOrd="0" destOrd="0" presId="urn:microsoft.com/office/officeart/2008/layout/HorizontalMultiLevelHierarchy"/>
    <dgm:cxn modelId="{FF6716D9-5D2C-4145-95BC-136555EF6423}" type="presOf" srcId="{86BB5551-EB20-4058-9161-9163E707A1C4}" destId="{FB12B968-4BF3-4899-BBB3-102C3764EEFF}" srcOrd="1" destOrd="0" presId="urn:microsoft.com/office/officeart/2008/layout/HorizontalMultiLevelHierarchy"/>
    <dgm:cxn modelId="{3DA179D9-F6BD-410E-9F1A-23598E8DAF05}" srcId="{EBB3C941-533B-40C4-B509-012E30018555}" destId="{9BCB4C4F-CFE0-407B-AE3B-80C3E06E1FDA}" srcOrd="1" destOrd="0" parTransId="{F8BCD431-A33A-4FBF-B0CA-66942017F455}" sibTransId="{95AEF2EF-C471-4B1B-BB87-4304C1D88F8E}"/>
    <dgm:cxn modelId="{7AF884DA-556A-4837-9073-11699FD43E98}" type="presOf" srcId="{F8BCD431-A33A-4FBF-B0CA-66942017F455}" destId="{F148717E-5C95-4D80-A2BB-561E01C6F945}" srcOrd="1" destOrd="0" presId="urn:microsoft.com/office/officeart/2008/layout/HorizontalMultiLevelHierarchy"/>
    <dgm:cxn modelId="{91856AE8-FE5D-4F82-BCC6-EC8AB9557E79}" srcId="{D9E8B01D-7534-4EFB-808C-0D27E2E723E5}" destId="{1EB59A41-7854-4F86-9A57-4FE2EC5F474B}" srcOrd="0" destOrd="0" parTransId="{ABB15648-0360-4207-84FD-83E8889AC13A}" sibTransId="{2B0A7E87-3E74-4ED2-87E9-C5858121D689}"/>
    <dgm:cxn modelId="{68819DE8-7BCD-4227-B29C-4B0B1F1BD3BC}" srcId="{07D6108D-2378-49B3-92B1-AFAE9BBB1898}" destId="{A3E58B3C-94FC-4721-AD53-5FE3805BA9BC}" srcOrd="1" destOrd="0" parTransId="{BE68E84E-9957-4473-8F9E-CE93C272E374}" sibTransId="{E11F9095-2932-4199-B9B4-759FA9BDB2B1}"/>
    <dgm:cxn modelId="{D3FE9FE9-AF41-446A-AA0D-9290C048CFD2}" type="presOf" srcId="{66EB711F-F6E8-40E7-9768-2DCBCA53CA2E}" destId="{B3FA3E2F-010A-42B6-80A1-2E38D975269C}" srcOrd="1" destOrd="0" presId="urn:microsoft.com/office/officeart/2008/layout/HorizontalMultiLevelHierarchy"/>
    <dgm:cxn modelId="{DFFD35EC-7ECF-4210-8533-F1A648CAEC86}" srcId="{1EB59A41-7854-4F86-9A57-4FE2EC5F474B}" destId="{8D65527E-6154-45B1-A1DE-AC0AD5BE7A7B}" srcOrd="1" destOrd="0" parTransId="{FC39BDD8-BEC0-4F46-9D28-5A00870408A9}" sibTransId="{FC128141-30D6-4A13-BA82-63522C1B874F}"/>
    <dgm:cxn modelId="{2D0CC9EE-A730-42E0-A423-1B7636D96A86}" type="presOf" srcId="{94DA2717-F4A3-49D8-9D2A-7AC5B008B101}" destId="{4E3C2BAC-8D0E-437A-9D95-09BE57C70077}" srcOrd="0" destOrd="0" presId="urn:microsoft.com/office/officeart/2008/layout/HorizontalMultiLevelHierarchy"/>
    <dgm:cxn modelId="{516F29F3-2A0A-4BFD-938B-30FC4A4FAF8E}" type="presOf" srcId="{000636F7-3AD9-47F6-8EDC-18E64E4A2794}" destId="{E8490A27-368C-4345-91C7-C16C179B75C7}" srcOrd="1" destOrd="0" presId="urn:microsoft.com/office/officeart/2008/layout/HorizontalMultiLevelHierarchy"/>
    <dgm:cxn modelId="{276985F3-45FB-425F-8EB3-6F7789FA7F75}" type="presOf" srcId="{CB922AE4-0C79-4905-B231-3BBF9F189374}" destId="{3EC1A1EF-BB9E-4697-BE1A-BADD4762EF23}" srcOrd="0" destOrd="0" presId="urn:microsoft.com/office/officeart/2008/layout/HorizontalMultiLevelHierarchy"/>
    <dgm:cxn modelId="{E312FFFC-3FD5-421E-BE69-E6744CB809BD}" type="presOf" srcId="{9B1FDE67-CB8D-489D-89BE-0F82C99E76F7}" destId="{6550C4A7-04F4-4273-A4FA-49DFBBD0C874}" srcOrd="0" destOrd="0" presId="urn:microsoft.com/office/officeart/2008/layout/HorizontalMultiLevelHierarchy"/>
    <dgm:cxn modelId="{E5F745FE-892F-49B3-8925-DDCC7A06E92C}" type="presOf" srcId="{D9E8B01D-7534-4EFB-808C-0D27E2E723E5}" destId="{C6070A56-829D-4828-8155-7E1EC9999370}" srcOrd="0" destOrd="0" presId="urn:microsoft.com/office/officeart/2008/layout/HorizontalMultiLevelHierarchy"/>
    <dgm:cxn modelId="{16A4CAA1-B066-4AE4-BF82-6D0943A0BEFA}" type="presParOf" srcId="{C6070A56-829D-4828-8155-7E1EC9999370}" destId="{AFD363AA-D0F6-4222-AA97-33F8DF115426}" srcOrd="0" destOrd="0" presId="urn:microsoft.com/office/officeart/2008/layout/HorizontalMultiLevelHierarchy"/>
    <dgm:cxn modelId="{DD1438EA-EAC0-4685-B438-DB2E1B57B081}" type="presParOf" srcId="{AFD363AA-D0F6-4222-AA97-33F8DF115426}" destId="{6A066C05-C7FD-4CE3-9094-E5E713B0212C}" srcOrd="0" destOrd="0" presId="urn:microsoft.com/office/officeart/2008/layout/HorizontalMultiLevelHierarchy"/>
    <dgm:cxn modelId="{D9228A78-078A-4E5F-BF68-41E8BA8B58DE}" type="presParOf" srcId="{AFD363AA-D0F6-4222-AA97-33F8DF115426}" destId="{D3860788-A29A-40E6-8FB6-E861561971D3}" srcOrd="1" destOrd="0" presId="urn:microsoft.com/office/officeart/2008/layout/HorizontalMultiLevelHierarchy"/>
    <dgm:cxn modelId="{BDB784D6-3E44-4FC8-B73A-DCC721CEC672}" type="presParOf" srcId="{D3860788-A29A-40E6-8FB6-E861561971D3}" destId="{3EC1A1EF-BB9E-4697-BE1A-BADD4762EF23}" srcOrd="0" destOrd="0" presId="urn:microsoft.com/office/officeart/2008/layout/HorizontalMultiLevelHierarchy"/>
    <dgm:cxn modelId="{C49712F2-C0D5-41AE-ACF2-9A4B6E91524B}" type="presParOf" srcId="{3EC1A1EF-BB9E-4697-BE1A-BADD4762EF23}" destId="{BA4559B8-3B4F-4207-9201-2C35039A84B7}" srcOrd="0" destOrd="0" presId="urn:microsoft.com/office/officeart/2008/layout/HorizontalMultiLevelHierarchy"/>
    <dgm:cxn modelId="{8C8B8A06-83A4-465B-8AB1-E2A18C9C749E}" type="presParOf" srcId="{D3860788-A29A-40E6-8FB6-E861561971D3}" destId="{F641D605-8718-4119-BF05-867A2141F88B}" srcOrd="1" destOrd="0" presId="urn:microsoft.com/office/officeart/2008/layout/HorizontalMultiLevelHierarchy"/>
    <dgm:cxn modelId="{11E8FC18-C34F-498F-BB2C-B0B9BAC8F7BD}" type="presParOf" srcId="{F641D605-8718-4119-BF05-867A2141F88B}" destId="{5F992F1E-0E30-47A9-BB53-3BCAC9DFC635}" srcOrd="0" destOrd="0" presId="urn:microsoft.com/office/officeart/2008/layout/HorizontalMultiLevelHierarchy"/>
    <dgm:cxn modelId="{EF61162B-1BE4-4A90-ABFD-DCEF81B03F72}" type="presParOf" srcId="{F641D605-8718-4119-BF05-867A2141F88B}" destId="{9A69A352-90AC-4098-8C1C-8BDC16CBB882}" srcOrd="1" destOrd="0" presId="urn:microsoft.com/office/officeart/2008/layout/HorizontalMultiLevelHierarchy"/>
    <dgm:cxn modelId="{9627791D-EE3E-476C-84F9-AB6213D7F614}" type="presParOf" srcId="{9A69A352-90AC-4098-8C1C-8BDC16CBB882}" destId="{83F9EB4C-FF10-4DF9-9791-9DD3E05B4D6B}" srcOrd="0" destOrd="0" presId="urn:microsoft.com/office/officeart/2008/layout/HorizontalMultiLevelHierarchy"/>
    <dgm:cxn modelId="{69D613A9-6322-44DD-B659-8D4E343C03D4}" type="presParOf" srcId="{83F9EB4C-FF10-4DF9-9791-9DD3E05B4D6B}" destId="{B3FA3E2F-010A-42B6-80A1-2E38D975269C}" srcOrd="0" destOrd="0" presId="urn:microsoft.com/office/officeart/2008/layout/HorizontalMultiLevelHierarchy"/>
    <dgm:cxn modelId="{DA24CD7B-F4AC-4650-B82D-388DD1195D06}" type="presParOf" srcId="{9A69A352-90AC-4098-8C1C-8BDC16CBB882}" destId="{D2EC05DE-3FA4-4E1E-BA70-2952649A98CD}" srcOrd="1" destOrd="0" presId="urn:microsoft.com/office/officeart/2008/layout/HorizontalMultiLevelHierarchy"/>
    <dgm:cxn modelId="{22B3FDBA-8908-46D9-B24B-868B229B7FD5}" type="presParOf" srcId="{D2EC05DE-3FA4-4E1E-BA70-2952649A98CD}" destId="{26C21FE1-A3CC-4F30-A8B3-B2E5B7B02D40}" srcOrd="0" destOrd="0" presId="urn:microsoft.com/office/officeart/2008/layout/HorizontalMultiLevelHierarchy"/>
    <dgm:cxn modelId="{5E302716-B733-479A-8A94-C3D0A9099632}" type="presParOf" srcId="{D2EC05DE-3FA4-4E1E-BA70-2952649A98CD}" destId="{EC4B1688-9E8E-4BDA-9F42-04CADDDAC038}" srcOrd="1" destOrd="0" presId="urn:microsoft.com/office/officeart/2008/layout/HorizontalMultiLevelHierarchy"/>
    <dgm:cxn modelId="{66270F11-4E85-482A-9120-FD8E3F08BECC}" type="presParOf" srcId="{EC4B1688-9E8E-4BDA-9F42-04CADDDAC038}" destId="{27CC343D-C961-4588-BE20-CAD9ECDCE695}" srcOrd="0" destOrd="0" presId="urn:microsoft.com/office/officeart/2008/layout/HorizontalMultiLevelHierarchy"/>
    <dgm:cxn modelId="{860A07CE-EA83-43F7-BE3E-6178F663FB96}" type="presParOf" srcId="{27CC343D-C961-4588-BE20-CAD9ECDCE695}" destId="{19BDB2B4-30CA-4CC1-A387-3BF9328AE444}" srcOrd="0" destOrd="0" presId="urn:microsoft.com/office/officeart/2008/layout/HorizontalMultiLevelHierarchy"/>
    <dgm:cxn modelId="{104BB341-70D8-40A3-BD60-0262BE4CEBCC}" type="presParOf" srcId="{EC4B1688-9E8E-4BDA-9F42-04CADDDAC038}" destId="{0716E0E7-6C9D-4DEB-A6A1-1AF81355F378}" srcOrd="1" destOrd="0" presId="urn:microsoft.com/office/officeart/2008/layout/HorizontalMultiLevelHierarchy"/>
    <dgm:cxn modelId="{46CE3888-8806-41DF-AC77-0559E867B3D5}" type="presParOf" srcId="{0716E0E7-6C9D-4DEB-A6A1-1AF81355F378}" destId="{4E3C2BAC-8D0E-437A-9D95-09BE57C70077}" srcOrd="0" destOrd="0" presId="urn:microsoft.com/office/officeart/2008/layout/HorizontalMultiLevelHierarchy"/>
    <dgm:cxn modelId="{CB30F939-6014-4D28-BB11-2A53E1CFED8A}" type="presParOf" srcId="{0716E0E7-6C9D-4DEB-A6A1-1AF81355F378}" destId="{8A35D32F-007D-4CAC-8477-FBA8331748F6}" srcOrd="1" destOrd="0" presId="urn:microsoft.com/office/officeart/2008/layout/HorizontalMultiLevelHierarchy"/>
    <dgm:cxn modelId="{94EACA03-806A-4E4D-8C94-2F1285AAE033}" type="presParOf" srcId="{EC4B1688-9E8E-4BDA-9F42-04CADDDAC038}" destId="{5F742F40-6A69-42CA-A544-BAE89FA03100}" srcOrd="2" destOrd="0" presId="urn:microsoft.com/office/officeart/2008/layout/HorizontalMultiLevelHierarchy"/>
    <dgm:cxn modelId="{520171F1-2F04-476B-A481-8E4092BCEC40}" type="presParOf" srcId="{5F742F40-6A69-42CA-A544-BAE89FA03100}" destId="{73E5F771-5DEF-48CF-BCED-56CFF34BA8B1}" srcOrd="0" destOrd="0" presId="urn:microsoft.com/office/officeart/2008/layout/HorizontalMultiLevelHierarchy"/>
    <dgm:cxn modelId="{ACA7096D-23FF-4A88-8D1B-424C4CE83818}" type="presParOf" srcId="{EC4B1688-9E8E-4BDA-9F42-04CADDDAC038}" destId="{964A9893-8E97-4E54-ACDE-10E87C5391AC}" srcOrd="3" destOrd="0" presId="urn:microsoft.com/office/officeart/2008/layout/HorizontalMultiLevelHierarchy"/>
    <dgm:cxn modelId="{A42D4EDA-8D0B-474D-AFC6-2DD64981A897}" type="presParOf" srcId="{964A9893-8E97-4E54-ACDE-10E87C5391AC}" destId="{BA2B62D7-7A59-4A6C-92F8-7D03D1E9BB75}" srcOrd="0" destOrd="0" presId="urn:microsoft.com/office/officeart/2008/layout/HorizontalMultiLevelHierarchy"/>
    <dgm:cxn modelId="{861D16F9-C6D3-4CA9-A6B7-96BF83F6CBDF}" type="presParOf" srcId="{964A9893-8E97-4E54-ACDE-10E87C5391AC}" destId="{EE3933E4-98F9-4888-8D83-574B073CC72A}" srcOrd="1" destOrd="0" presId="urn:microsoft.com/office/officeart/2008/layout/HorizontalMultiLevelHierarchy"/>
    <dgm:cxn modelId="{4B1C18EC-4C98-4B72-B1B7-20A6899EDE6B}" type="presParOf" srcId="{9A69A352-90AC-4098-8C1C-8BDC16CBB882}" destId="{1A7C9875-7E2D-4458-8FBC-CE91A60C0FAE}" srcOrd="2" destOrd="0" presId="urn:microsoft.com/office/officeart/2008/layout/HorizontalMultiLevelHierarchy"/>
    <dgm:cxn modelId="{DC6B227E-0A15-497B-AFAC-A2CBD42E67A8}" type="presParOf" srcId="{1A7C9875-7E2D-4458-8FBC-CE91A60C0FAE}" destId="{F148717E-5C95-4D80-A2BB-561E01C6F945}" srcOrd="0" destOrd="0" presId="urn:microsoft.com/office/officeart/2008/layout/HorizontalMultiLevelHierarchy"/>
    <dgm:cxn modelId="{39C81A72-6540-47AA-8218-10AC52B7B1DF}" type="presParOf" srcId="{9A69A352-90AC-4098-8C1C-8BDC16CBB882}" destId="{623C6060-4ECE-4E09-85CB-EA02E9925F82}" srcOrd="3" destOrd="0" presId="urn:microsoft.com/office/officeart/2008/layout/HorizontalMultiLevelHierarchy"/>
    <dgm:cxn modelId="{50DE07DA-FE6F-4EC3-AD9A-823BB1EAA3BE}" type="presParOf" srcId="{623C6060-4ECE-4E09-85CB-EA02E9925F82}" destId="{60F5E2BF-9788-4BEA-A8CE-E2268F813F30}" srcOrd="0" destOrd="0" presId="urn:microsoft.com/office/officeart/2008/layout/HorizontalMultiLevelHierarchy"/>
    <dgm:cxn modelId="{7E37424F-502C-4BDE-B733-974385F7511B}" type="presParOf" srcId="{623C6060-4ECE-4E09-85CB-EA02E9925F82}" destId="{B4006E78-5CB3-4E6C-9E3F-1BCF6F6D91D2}" srcOrd="1" destOrd="0" presId="urn:microsoft.com/office/officeart/2008/layout/HorizontalMultiLevelHierarchy"/>
    <dgm:cxn modelId="{B6CF38C9-8E39-4487-A6D5-FD03EFB21989}" type="presParOf" srcId="{9A69A352-90AC-4098-8C1C-8BDC16CBB882}" destId="{4F8C0A16-846C-45C4-98B9-7A600AE2A00E}" srcOrd="4" destOrd="0" presId="urn:microsoft.com/office/officeart/2008/layout/HorizontalMultiLevelHierarchy"/>
    <dgm:cxn modelId="{E08D27DA-BE6D-48F1-A52E-CC5B6B85C36D}" type="presParOf" srcId="{4F8C0A16-846C-45C4-98B9-7A600AE2A00E}" destId="{E8490A27-368C-4345-91C7-C16C179B75C7}" srcOrd="0" destOrd="0" presId="urn:microsoft.com/office/officeart/2008/layout/HorizontalMultiLevelHierarchy"/>
    <dgm:cxn modelId="{BEE2A6FC-AF22-4FC4-ADF4-C5816115E868}" type="presParOf" srcId="{9A69A352-90AC-4098-8C1C-8BDC16CBB882}" destId="{C61A41C1-5687-450D-B346-79CF92A88F8A}" srcOrd="5" destOrd="0" presId="urn:microsoft.com/office/officeart/2008/layout/HorizontalMultiLevelHierarchy"/>
    <dgm:cxn modelId="{A0EACF02-E8F3-4A1B-9539-0D16230D5ECC}" type="presParOf" srcId="{C61A41C1-5687-450D-B346-79CF92A88F8A}" destId="{ED8A3C6C-F63A-42B8-BEE2-B73C9B9CA2B0}" srcOrd="0" destOrd="0" presId="urn:microsoft.com/office/officeart/2008/layout/HorizontalMultiLevelHierarchy"/>
    <dgm:cxn modelId="{15A864A7-361E-4EF2-8ED5-A9FB48F6FEB5}" type="presParOf" srcId="{C61A41C1-5687-450D-B346-79CF92A88F8A}" destId="{70328266-1268-40CE-A6AD-1B2E26D80696}" srcOrd="1" destOrd="0" presId="urn:microsoft.com/office/officeart/2008/layout/HorizontalMultiLevelHierarchy"/>
    <dgm:cxn modelId="{74C91F0A-95FE-414C-9E70-BC2A4D26FF8F}" type="presParOf" srcId="{9A69A352-90AC-4098-8C1C-8BDC16CBB882}" destId="{CD939DF5-4883-4BB4-B725-28F5144C5AD4}" srcOrd="6" destOrd="0" presId="urn:microsoft.com/office/officeart/2008/layout/HorizontalMultiLevelHierarchy"/>
    <dgm:cxn modelId="{46B295E4-7660-4F67-9DC4-AD14F0C5A1FE}" type="presParOf" srcId="{CD939DF5-4883-4BB4-B725-28F5144C5AD4}" destId="{FB12B968-4BF3-4899-BBB3-102C3764EEFF}" srcOrd="0" destOrd="0" presId="urn:microsoft.com/office/officeart/2008/layout/HorizontalMultiLevelHierarchy"/>
    <dgm:cxn modelId="{5A804EBE-E0DC-4052-8147-CA4983141C4B}" type="presParOf" srcId="{9A69A352-90AC-4098-8C1C-8BDC16CBB882}" destId="{8639725C-2CD9-4450-BC0F-35C62B157712}" srcOrd="7" destOrd="0" presId="urn:microsoft.com/office/officeart/2008/layout/HorizontalMultiLevelHierarchy"/>
    <dgm:cxn modelId="{E3E07A0E-0ABB-4173-B5A5-76755429D062}" type="presParOf" srcId="{8639725C-2CD9-4450-BC0F-35C62B157712}" destId="{6550C4A7-04F4-4273-A4FA-49DFBBD0C874}" srcOrd="0" destOrd="0" presId="urn:microsoft.com/office/officeart/2008/layout/HorizontalMultiLevelHierarchy"/>
    <dgm:cxn modelId="{E7556EF0-3EB7-4E6F-8D3D-2FAEDC680958}" type="presParOf" srcId="{8639725C-2CD9-4450-BC0F-35C62B157712}" destId="{96086161-78FE-4408-90A5-A68E8BC4D4B3}" srcOrd="1" destOrd="0" presId="urn:microsoft.com/office/officeart/2008/layout/HorizontalMultiLevelHierarchy"/>
    <dgm:cxn modelId="{CC7C416E-C8B9-4AAD-903E-D87FD683B9A8}" type="presParOf" srcId="{D3860788-A29A-40E6-8FB6-E861561971D3}" destId="{09763D2C-E06C-4E7A-8D6A-975497F1824A}" srcOrd="2" destOrd="0" presId="urn:microsoft.com/office/officeart/2008/layout/HorizontalMultiLevelHierarchy"/>
    <dgm:cxn modelId="{4AD8D2EB-E6CE-4BA4-BCAA-943923726F15}" type="presParOf" srcId="{09763D2C-E06C-4E7A-8D6A-975497F1824A}" destId="{A1C00516-BBED-49FD-A9D5-F75215FACDAE}" srcOrd="0" destOrd="0" presId="urn:microsoft.com/office/officeart/2008/layout/HorizontalMultiLevelHierarchy"/>
    <dgm:cxn modelId="{BFC94AF3-33AD-42E1-9514-21C0FBF413A2}" type="presParOf" srcId="{D3860788-A29A-40E6-8FB6-E861561971D3}" destId="{9A6CB2EB-0C6C-4A9D-9E2C-2C0E779F22D8}" srcOrd="3" destOrd="0" presId="urn:microsoft.com/office/officeart/2008/layout/HorizontalMultiLevelHierarchy"/>
    <dgm:cxn modelId="{BEE7DF87-1AC2-4AAA-98B9-8C5FFDB0FD7F}" type="presParOf" srcId="{9A6CB2EB-0C6C-4A9D-9E2C-2C0E779F22D8}" destId="{8FEA096E-280A-4103-95E6-66167D9B4C92}" srcOrd="0" destOrd="0" presId="urn:microsoft.com/office/officeart/2008/layout/HorizontalMultiLevelHierarchy"/>
    <dgm:cxn modelId="{A878A4A4-F9D6-45BD-856B-3A482B68AE6D}" type="presParOf" srcId="{9A6CB2EB-0C6C-4A9D-9E2C-2C0E779F22D8}" destId="{59323A2C-5A8C-46F2-B463-8B9188C6DC08}" srcOrd="1" destOrd="0" presId="urn:microsoft.com/office/officeart/2008/layout/HorizontalMultiLevelHierarchy"/>
    <dgm:cxn modelId="{E21C4287-EBC7-4BF4-B676-718A490FD233}" type="presParOf" srcId="{59323A2C-5A8C-46F2-B463-8B9188C6DC08}" destId="{61728338-A91B-4281-A5FD-098C6B022A8F}" srcOrd="0" destOrd="0" presId="urn:microsoft.com/office/officeart/2008/layout/HorizontalMultiLevelHierarchy"/>
    <dgm:cxn modelId="{F1CDC5B1-8C16-4AD2-86E6-8AF25001C7A6}" type="presParOf" srcId="{61728338-A91B-4281-A5FD-098C6B022A8F}" destId="{756D7747-0A07-44DE-865C-613DC2200115}" srcOrd="0" destOrd="0" presId="urn:microsoft.com/office/officeart/2008/layout/HorizontalMultiLevelHierarchy"/>
    <dgm:cxn modelId="{B7C8255A-1688-432C-BC2E-D7578F824F95}" type="presParOf" srcId="{59323A2C-5A8C-46F2-B463-8B9188C6DC08}" destId="{0FF77210-4C54-4BE4-9D27-92D7DA3D10A9}" srcOrd="1" destOrd="0" presId="urn:microsoft.com/office/officeart/2008/layout/HorizontalMultiLevelHierarchy"/>
    <dgm:cxn modelId="{0E98499A-F4B4-4764-BAFC-8710192E0793}" type="presParOf" srcId="{0FF77210-4C54-4BE4-9D27-92D7DA3D10A9}" destId="{035452DD-13E0-4D25-86F0-3FE000727437}" srcOrd="0" destOrd="0" presId="urn:microsoft.com/office/officeart/2008/layout/HorizontalMultiLevelHierarchy"/>
    <dgm:cxn modelId="{35EC1BD9-5F04-430D-B53E-2209A6F03708}" type="presParOf" srcId="{0FF77210-4C54-4BE4-9D27-92D7DA3D10A9}" destId="{B385E4C5-7450-4654-9BE8-A7C4380E2F59}" srcOrd="1" destOrd="0" presId="urn:microsoft.com/office/officeart/2008/layout/HorizontalMultiLevelHierarchy"/>
    <dgm:cxn modelId="{2452D1BF-52C4-49BB-8029-F8E055487FC8}" type="presParOf" srcId="{B385E4C5-7450-4654-9BE8-A7C4380E2F59}" destId="{B765C576-52D6-4300-9A3D-1A2FD912B00A}" srcOrd="0" destOrd="0" presId="urn:microsoft.com/office/officeart/2008/layout/HorizontalMultiLevelHierarchy"/>
    <dgm:cxn modelId="{88CD3563-DF1B-41F2-BF1B-67C96332C2BA}" type="presParOf" srcId="{B765C576-52D6-4300-9A3D-1A2FD912B00A}" destId="{6C02C47E-DAF9-442C-874A-BF632D15B176}" srcOrd="0" destOrd="0" presId="urn:microsoft.com/office/officeart/2008/layout/HorizontalMultiLevelHierarchy"/>
    <dgm:cxn modelId="{3FF5D5EC-E28B-47F9-9162-B9A2F5B5F38F}" type="presParOf" srcId="{B385E4C5-7450-4654-9BE8-A7C4380E2F59}" destId="{7E56E3DA-705E-41A1-AC66-6D795E3DD417}" srcOrd="1" destOrd="0" presId="urn:microsoft.com/office/officeart/2008/layout/HorizontalMultiLevelHierarchy"/>
    <dgm:cxn modelId="{2A8EA213-9DEC-4191-8BDA-07D68914F986}" type="presParOf" srcId="{7E56E3DA-705E-41A1-AC66-6D795E3DD417}" destId="{48436B9B-3664-43EE-BF38-12D4978D6B0D}" srcOrd="0" destOrd="0" presId="urn:microsoft.com/office/officeart/2008/layout/HorizontalMultiLevelHierarchy"/>
    <dgm:cxn modelId="{2828F063-32B5-4CF5-9B49-2488517194A7}" type="presParOf" srcId="{7E56E3DA-705E-41A1-AC66-6D795E3DD417}" destId="{00EC0CFB-2D1E-415B-8941-980E49AF5E12}" srcOrd="1" destOrd="0" presId="urn:microsoft.com/office/officeart/2008/layout/HorizontalMultiLevelHierarchy"/>
    <dgm:cxn modelId="{958813E6-08B3-4E73-A427-5A7A14C30488}" type="presParOf" srcId="{B385E4C5-7450-4654-9BE8-A7C4380E2F59}" destId="{9558151E-0F67-4915-AAB9-EB01580360CC}" srcOrd="2" destOrd="0" presId="urn:microsoft.com/office/officeart/2008/layout/HorizontalMultiLevelHierarchy"/>
    <dgm:cxn modelId="{5CE92B27-68B6-4174-9D53-41FE5CCBEE00}" type="presParOf" srcId="{9558151E-0F67-4915-AAB9-EB01580360CC}" destId="{35F7B86E-17D8-423E-BBEB-41D47A753FAC}" srcOrd="0" destOrd="0" presId="urn:microsoft.com/office/officeart/2008/layout/HorizontalMultiLevelHierarchy"/>
    <dgm:cxn modelId="{355E57E3-4459-4BF7-B0AD-C39D5F068BFB}" type="presParOf" srcId="{B385E4C5-7450-4654-9BE8-A7C4380E2F59}" destId="{6A6034D0-D852-45A6-8CFC-D5254AC7264E}" srcOrd="3" destOrd="0" presId="urn:microsoft.com/office/officeart/2008/layout/HorizontalMultiLevelHierarchy"/>
    <dgm:cxn modelId="{EDA60F92-5ECC-4CBC-A95D-2C1F165F450B}" type="presParOf" srcId="{6A6034D0-D852-45A6-8CFC-D5254AC7264E}" destId="{F4A5785B-DA6F-4E8B-8690-E08B24DBABAB}" srcOrd="0" destOrd="0" presId="urn:microsoft.com/office/officeart/2008/layout/HorizontalMultiLevelHierarchy"/>
    <dgm:cxn modelId="{9CA9E2CC-9BA0-41F7-98F2-8EC3D5076CCF}" type="presParOf" srcId="{6A6034D0-D852-45A6-8CFC-D5254AC7264E}" destId="{D9B9370A-38B7-4117-AFDF-5A80F6F4F9F5}" srcOrd="1" destOrd="0" presId="urn:microsoft.com/office/officeart/2008/layout/HorizontalMultiLevelHierarchy"/>
    <dgm:cxn modelId="{53BC120E-C816-4E78-88C1-0885138D111B}" type="presParOf" srcId="{D3860788-A29A-40E6-8FB6-E861561971D3}" destId="{2786FF9A-FB7E-415B-BB82-7B6584E96885}" srcOrd="4" destOrd="0" presId="urn:microsoft.com/office/officeart/2008/layout/HorizontalMultiLevelHierarchy"/>
    <dgm:cxn modelId="{34F59C0F-2D50-4914-B4DB-C0C84EBC66E5}" type="presParOf" srcId="{2786FF9A-FB7E-415B-BB82-7B6584E96885}" destId="{95B13121-865A-48A6-B78E-A54AC75DC6C1}" srcOrd="0" destOrd="0" presId="urn:microsoft.com/office/officeart/2008/layout/HorizontalMultiLevelHierarchy"/>
    <dgm:cxn modelId="{3176B02A-4E01-47FF-969F-8CF26981830B}" type="presParOf" srcId="{D3860788-A29A-40E6-8FB6-E861561971D3}" destId="{05327D9B-18A2-4BC6-AC90-DFD6E2B9BD0B}" srcOrd="5" destOrd="0" presId="urn:microsoft.com/office/officeart/2008/layout/HorizontalMultiLevelHierarchy"/>
    <dgm:cxn modelId="{6E85426A-2DF2-4208-8B8A-1D4441DA0439}" type="presParOf" srcId="{05327D9B-18A2-4BC6-AC90-DFD6E2B9BD0B}" destId="{13945B40-D40B-4D69-8861-96686B81EE1D}" srcOrd="0" destOrd="0" presId="urn:microsoft.com/office/officeart/2008/layout/HorizontalMultiLevelHierarchy"/>
    <dgm:cxn modelId="{E5441994-2306-4F3D-BED1-F9441744797D}" type="presParOf" srcId="{05327D9B-18A2-4BC6-AC90-DFD6E2B9BD0B}" destId="{6F5D2064-3576-433F-94D1-BEC73284B4F1}" srcOrd="1" destOrd="0" presId="urn:microsoft.com/office/officeart/2008/layout/HorizontalMultiLevelHierarchy"/>
    <dgm:cxn modelId="{20FDEA1A-A212-42EE-BE6A-839B8554182D}" type="presParOf" srcId="{6F5D2064-3576-433F-94D1-BEC73284B4F1}" destId="{64503CDA-F77D-49B8-962A-287407608F09}" srcOrd="0" destOrd="0" presId="urn:microsoft.com/office/officeart/2008/layout/HorizontalMultiLevelHierarchy"/>
    <dgm:cxn modelId="{E5213C5D-1F65-49E8-80A2-607FFAD4E44E}" type="presParOf" srcId="{64503CDA-F77D-49B8-962A-287407608F09}" destId="{61CF009B-A0F7-4635-8A8E-817ED6FA9A0A}" srcOrd="0" destOrd="0" presId="urn:microsoft.com/office/officeart/2008/layout/HorizontalMultiLevelHierarchy"/>
    <dgm:cxn modelId="{2754B1CC-E106-4B43-AAC2-BBD3C262327C}" type="presParOf" srcId="{6F5D2064-3576-433F-94D1-BEC73284B4F1}" destId="{BE4C5589-9A5E-4C41-B60F-7D13891EC97C}" srcOrd="1" destOrd="0" presId="urn:microsoft.com/office/officeart/2008/layout/HorizontalMultiLevelHierarchy"/>
    <dgm:cxn modelId="{B66838D0-BAC6-47E7-BC06-CD6DA06AC409}" type="presParOf" srcId="{BE4C5589-9A5E-4C41-B60F-7D13891EC97C}" destId="{52FAD7A2-E1DE-44C0-9B32-BA9934CF2466}" srcOrd="0" destOrd="0" presId="urn:microsoft.com/office/officeart/2008/layout/HorizontalMultiLevelHierarchy"/>
    <dgm:cxn modelId="{395B8583-94EE-4B9A-B6D7-745D2542AB47}" type="presParOf" srcId="{BE4C5589-9A5E-4C41-B60F-7D13891EC97C}" destId="{4095F126-0CED-4FF1-B422-64419B083F98}" srcOrd="1" destOrd="0" presId="urn:microsoft.com/office/officeart/2008/layout/HorizontalMultiLevelHierarchy"/>
    <dgm:cxn modelId="{5B84BCC5-5F1F-4AD1-B73E-1AD8103DEBA9}" type="presParOf" srcId="{4095F126-0CED-4FF1-B422-64419B083F98}" destId="{6EAC8596-F52D-4F3A-81C3-56375A70ED94}" srcOrd="0" destOrd="0" presId="urn:microsoft.com/office/officeart/2008/layout/HorizontalMultiLevelHierarchy"/>
    <dgm:cxn modelId="{541D0DBD-DFC0-4391-9E08-89ACF8062C33}" type="presParOf" srcId="{6EAC8596-F52D-4F3A-81C3-56375A70ED94}" destId="{6581860C-CE4B-4E6C-B109-98D42F04B6FF}" srcOrd="0" destOrd="0" presId="urn:microsoft.com/office/officeart/2008/layout/HorizontalMultiLevelHierarchy"/>
    <dgm:cxn modelId="{C3AE0BAB-3A67-4365-AC6F-F038C579D12A}" type="presParOf" srcId="{4095F126-0CED-4FF1-B422-64419B083F98}" destId="{48C57CF1-9A84-4162-84C6-A1E9D7EB6F37}" srcOrd="1" destOrd="0" presId="urn:microsoft.com/office/officeart/2008/layout/HorizontalMultiLevelHierarchy"/>
    <dgm:cxn modelId="{84D8680E-646D-456E-AE67-8789ECDA3D0E}" type="presParOf" srcId="{48C57CF1-9A84-4162-84C6-A1E9D7EB6F37}" destId="{B6663C10-CFE3-40D8-B5DF-277D648554A0}" srcOrd="0" destOrd="0" presId="urn:microsoft.com/office/officeart/2008/layout/HorizontalMultiLevelHierarchy"/>
    <dgm:cxn modelId="{DCA97814-006E-4744-9D72-2C8EA1F653EB}" type="presParOf" srcId="{48C57CF1-9A84-4162-84C6-A1E9D7EB6F37}" destId="{5E3F827A-82B9-4663-9A90-E43F3642AD6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97658C-F043-49E4-8158-61118B3BAD73}" type="doc">
      <dgm:prSet loTypeId="urn:microsoft.com/office/officeart/2005/8/layout/chevron1" loCatId="process" qsTypeId="urn:microsoft.com/office/officeart/2005/8/quickstyle/simple1" qsCatId="simple" csTypeId="urn:microsoft.com/office/officeart/2005/8/colors/accent1_2" csCatId="accent1" phldr="1"/>
      <dgm:spPr/>
    </dgm:pt>
    <dgm:pt modelId="{1450A9DD-8FA6-4F14-AB56-9E15CB36BE88}">
      <dgm:prSet phldrT="[文本]"/>
      <dgm:spPr/>
      <dgm:t>
        <a:bodyPr/>
        <a:lstStyle/>
        <a:p>
          <a:r>
            <a:rPr lang="en-US" altLang="zh-CN" dirty="0"/>
            <a:t>1999.10</a:t>
          </a:r>
        </a:p>
        <a:p>
          <a:r>
            <a:rPr lang="zh-CN" altLang="en-US" dirty="0"/>
            <a:t>携程旅行网成立</a:t>
          </a:r>
        </a:p>
      </dgm:t>
    </dgm:pt>
    <dgm:pt modelId="{57635C6E-0B02-4B3B-9063-0F31DF69EEF2}" type="parTrans" cxnId="{0DB0B52C-E515-4A68-A775-D1800EE2E99D}">
      <dgm:prSet/>
      <dgm:spPr/>
      <dgm:t>
        <a:bodyPr/>
        <a:lstStyle/>
        <a:p>
          <a:endParaRPr lang="zh-CN" altLang="en-US"/>
        </a:p>
      </dgm:t>
    </dgm:pt>
    <dgm:pt modelId="{49BAACC9-2DED-40E0-BA0D-DD09AFD19FE2}" type="sibTrans" cxnId="{0DB0B52C-E515-4A68-A775-D1800EE2E99D}">
      <dgm:prSet/>
      <dgm:spPr/>
      <dgm:t>
        <a:bodyPr/>
        <a:lstStyle/>
        <a:p>
          <a:endParaRPr lang="zh-CN" altLang="en-US"/>
        </a:p>
      </dgm:t>
    </dgm:pt>
    <dgm:pt modelId="{5948B110-38D9-4E67-9034-9EB83A4BF29D}">
      <dgm:prSet phldrT="[文本]"/>
      <dgm:spPr/>
      <dgm:t>
        <a:bodyPr/>
        <a:lstStyle/>
        <a:p>
          <a:r>
            <a:rPr lang="en-US" altLang="zh-CN" dirty="0"/>
            <a:t>2003.12</a:t>
          </a:r>
        </a:p>
        <a:p>
          <a:r>
            <a:rPr lang="zh-CN" altLang="en-US" dirty="0"/>
            <a:t>美国纳斯达克上市</a:t>
          </a:r>
        </a:p>
      </dgm:t>
    </dgm:pt>
    <dgm:pt modelId="{3B07DDFC-D04E-469F-A2F7-7C686E1B017C}" type="parTrans" cxnId="{C6D2A60C-B29A-496E-BCC2-794F1ECC017E}">
      <dgm:prSet/>
      <dgm:spPr/>
      <dgm:t>
        <a:bodyPr/>
        <a:lstStyle/>
        <a:p>
          <a:endParaRPr lang="zh-CN" altLang="en-US"/>
        </a:p>
      </dgm:t>
    </dgm:pt>
    <dgm:pt modelId="{3C0020D5-CEFB-4A98-9F69-0DDCD6BF3DA5}" type="sibTrans" cxnId="{C6D2A60C-B29A-496E-BCC2-794F1ECC017E}">
      <dgm:prSet/>
      <dgm:spPr/>
      <dgm:t>
        <a:bodyPr/>
        <a:lstStyle/>
        <a:p>
          <a:endParaRPr lang="zh-CN" altLang="en-US"/>
        </a:p>
      </dgm:t>
    </dgm:pt>
    <dgm:pt modelId="{2B839D47-402C-4526-9F84-6C8F76AD6F01}">
      <dgm:prSet phldrT="[文本]"/>
      <dgm:spPr/>
      <dgm:t>
        <a:bodyPr/>
        <a:lstStyle/>
        <a:p>
          <a:r>
            <a:rPr lang="en-US" altLang="zh-CN" dirty="0"/>
            <a:t>2007</a:t>
          </a:r>
        </a:p>
        <a:p>
          <a:r>
            <a:rPr lang="zh-CN" altLang="en-US" dirty="0"/>
            <a:t>携程危机</a:t>
          </a:r>
        </a:p>
      </dgm:t>
    </dgm:pt>
    <dgm:pt modelId="{F478011F-B788-45EE-ADD0-5EF8209E574A}" type="parTrans" cxnId="{483F5916-535C-477A-A4A1-D9CC0DB8F6B4}">
      <dgm:prSet/>
      <dgm:spPr/>
      <dgm:t>
        <a:bodyPr/>
        <a:lstStyle/>
        <a:p>
          <a:endParaRPr lang="zh-CN" altLang="en-US"/>
        </a:p>
      </dgm:t>
    </dgm:pt>
    <dgm:pt modelId="{4172E661-782D-42E6-A227-58604D0D7BFC}" type="sibTrans" cxnId="{483F5916-535C-477A-A4A1-D9CC0DB8F6B4}">
      <dgm:prSet/>
      <dgm:spPr/>
      <dgm:t>
        <a:bodyPr/>
        <a:lstStyle/>
        <a:p>
          <a:endParaRPr lang="zh-CN" altLang="en-US"/>
        </a:p>
      </dgm:t>
    </dgm:pt>
    <dgm:pt modelId="{75BDBB2C-B83A-4D52-82DB-3A12984B5FBD}">
      <dgm:prSet/>
      <dgm:spPr/>
      <dgm:t>
        <a:bodyPr/>
        <a:lstStyle/>
        <a:p>
          <a:r>
            <a:rPr lang="en-US" altLang="zh-CN" dirty="0"/>
            <a:t>2015.05.22</a:t>
          </a:r>
        </a:p>
        <a:p>
          <a:r>
            <a:rPr lang="zh-CN" altLang="en-US" dirty="0"/>
            <a:t>携程与艺龙合并</a:t>
          </a:r>
        </a:p>
      </dgm:t>
    </dgm:pt>
    <dgm:pt modelId="{B61B0A5B-6A7C-40C2-AE42-8DF2E1744D87}" type="parTrans" cxnId="{7E930FBC-CA3B-4D36-B289-8C753B431857}">
      <dgm:prSet/>
      <dgm:spPr/>
      <dgm:t>
        <a:bodyPr/>
        <a:lstStyle/>
        <a:p>
          <a:endParaRPr lang="zh-CN" altLang="en-US"/>
        </a:p>
      </dgm:t>
    </dgm:pt>
    <dgm:pt modelId="{19EB4CAF-BA8C-432D-8891-F7188B85B61C}" type="sibTrans" cxnId="{7E930FBC-CA3B-4D36-B289-8C753B431857}">
      <dgm:prSet/>
      <dgm:spPr/>
      <dgm:t>
        <a:bodyPr/>
        <a:lstStyle/>
        <a:p>
          <a:endParaRPr lang="zh-CN" altLang="en-US"/>
        </a:p>
      </dgm:t>
    </dgm:pt>
    <dgm:pt modelId="{9F8335CE-E5E2-4677-B29E-CBEDAD7D8161}">
      <dgm:prSet/>
      <dgm:spPr/>
      <dgm:t>
        <a:bodyPr/>
        <a:lstStyle/>
        <a:p>
          <a:r>
            <a:rPr lang="en-US" altLang="zh-CN" dirty="0"/>
            <a:t>2015.10.26</a:t>
          </a:r>
        </a:p>
        <a:p>
          <a:r>
            <a:rPr lang="zh-CN" altLang="en-US" dirty="0"/>
            <a:t>携程与去哪儿合并</a:t>
          </a:r>
        </a:p>
      </dgm:t>
    </dgm:pt>
    <dgm:pt modelId="{944388D4-58DE-4856-961E-E5D1C85048DB}" type="parTrans" cxnId="{54D931C7-EA66-4C60-9700-9C81742D475F}">
      <dgm:prSet/>
      <dgm:spPr/>
      <dgm:t>
        <a:bodyPr/>
        <a:lstStyle/>
        <a:p>
          <a:endParaRPr lang="zh-CN" altLang="en-US"/>
        </a:p>
      </dgm:t>
    </dgm:pt>
    <dgm:pt modelId="{A7BB33AC-3169-40C4-A2D0-4819C853F796}" type="sibTrans" cxnId="{54D931C7-EA66-4C60-9700-9C81742D475F}">
      <dgm:prSet/>
      <dgm:spPr/>
      <dgm:t>
        <a:bodyPr/>
        <a:lstStyle/>
        <a:p>
          <a:endParaRPr lang="zh-CN" altLang="en-US"/>
        </a:p>
      </dgm:t>
    </dgm:pt>
    <dgm:pt modelId="{8337ED72-143E-4CAE-B689-EAA5FCD12F95}">
      <dgm:prSet/>
      <dgm:spPr/>
      <dgm:t>
        <a:bodyPr/>
        <a:lstStyle/>
        <a:p>
          <a:r>
            <a:rPr lang="en-US" altLang="zh-CN" dirty="0"/>
            <a:t>2017.12,29</a:t>
          </a:r>
        </a:p>
        <a:p>
          <a:r>
            <a:rPr lang="zh-CN" altLang="en-US" dirty="0"/>
            <a:t>同程与艺龙合并</a:t>
          </a:r>
        </a:p>
      </dgm:t>
    </dgm:pt>
    <dgm:pt modelId="{899C0E54-A7C6-4418-9B71-7DC645FB04FD}" type="parTrans" cxnId="{F35C454E-1512-4445-B07A-1B89B087BE05}">
      <dgm:prSet/>
      <dgm:spPr/>
      <dgm:t>
        <a:bodyPr/>
        <a:lstStyle/>
        <a:p>
          <a:endParaRPr lang="zh-CN" altLang="en-US"/>
        </a:p>
      </dgm:t>
    </dgm:pt>
    <dgm:pt modelId="{C6965EF6-909E-4BA3-BA25-0CCE6607B965}" type="sibTrans" cxnId="{F35C454E-1512-4445-B07A-1B89B087BE05}">
      <dgm:prSet/>
      <dgm:spPr/>
      <dgm:t>
        <a:bodyPr/>
        <a:lstStyle/>
        <a:p>
          <a:endParaRPr lang="zh-CN" altLang="en-US"/>
        </a:p>
      </dgm:t>
    </dgm:pt>
    <dgm:pt modelId="{960E11F4-9261-4C59-B1B8-0F7CD02B146C}" type="pres">
      <dgm:prSet presAssocID="{0B97658C-F043-49E4-8158-61118B3BAD73}" presName="Name0" presStyleCnt="0">
        <dgm:presLayoutVars>
          <dgm:dir/>
          <dgm:animLvl val="lvl"/>
          <dgm:resizeHandles val="exact"/>
        </dgm:presLayoutVars>
      </dgm:prSet>
      <dgm:spPr/>
    </dgm:pt>
    <dgm:pt modelId="{DD77F050-9169-4044-8C37-A5A483AD066C}" type="pres">
      <dgm:prSet presAssocID="{1450A9DD-8FA6-4F14-AB56-9E15CB36BE88}" presName="parTxOnly" presStyleLbl="node1" presStyleIdx="0" presStyleCnt="6" custScaleX="122057" custScaleY="95949">
        <dgm:presLayoutVars>
          <dgm:chMax val="0"/>
          <dgm:chPref val="0"/>
          <dgm:bulletEnabled val="1"/>
        </dgm:presLayoutVars>
      </dgm:prSet>
      <dgm:spPr/>
    </dgm:pt>
    <dgm:pt modelId="{92D79146-49D9-4C7A-8E41-D2C302F03494}" type="pres">
      <dgm:prSet presAssocID="{49BAACC9-2DED-40E0-BA0D-DD09AFD19FE2}" presName="parTxOnlySpace" presStyleCnt="0"/>
      <dgm:spPr/>
    </dgm:pt>
    <dgm:pt modelId="{54AC650D-B51E-48F5-ADAF-11E655A8A2FA}" type="pres">
      <dgm:prSet presAssocID="{5948B110-38D9-4E67-9034-9EB83A4BF29D}" presName="parTxOnly" presStyleLbl="node1" presStyleIdx="1" presStyleCnt="6">
        <dgm:presLayoutVars>
          <dgm:chMax val="0"/>
          <dgm:chPref val="0"/>
          <dgm:bulletEnabled val="1"/>
        </dgm:presLayoutVars>
      </dgm:prSet>
      <dgm:spPr/>
    </dgm:pt>
    <dgm:pt modelId="{18A9BEAC-9764-449B-A3CF-AFE5F27FC77F}" type="pres">
      <dgm:prSet presAssocID="{3C0020D5-CEFB-4A98-9F69-0DDCD6BF3DA5}" presName="parTxOnlySpace" presStyleCnt="0"/>
      <dgm:spPr/>
    </dgm:pt>
    <dgm:pt modelId="{316B9306-EA3D-4841-86F4-49745F5FFCA0}" type="pres">
      <dgm:prSet presAssocID="{2B839D47-402C-4526-9F84-6C8F76AD6F01}" presName="parTxOnly" presStyleLbl="node1" presStyleIdx="2" presStyleCnt="6">
        <dgm:presLayoutVars>
          <dgm:chMax val="0"/>
          <dgm:chPref val="0"/>
          <dgm:bulletEnabled val="1"/>
        </dgm:presLayoutVars>
      </dgm:prSet>
      <dgm:spPr/>
    </dgm:pt>
    <dgm:pt modelId="{68860BE7-0AF2-4A0E-9878-6DE3DBF55AE4}" type="pres">
      <dgm:prSet presAssocID="{4172E661-782D-42E6-A227-58604D0D7BFC}" presName="parTxOnlySpace" presStyleCnt="0"/>
      <dgm:spPr/>
    </dgm:pt>
    <dgm:pt modelId="{05494989-4121-4DFD-978B-8216FAF99EE9}" type="pres">
      <dgm:prSet presAssocID="{75BDBB2C-B83A-4D52-82DB-3A12984B5FBD}" presName="parTxOnly" presStyleLbl="node1" presStyleIdx="3" presStyleCnt="6" custLinFactNeighborX="50001" custLinFactNeighborY="2150">
        <dgm:presLayoutVars>
          <dgm:chMax val="0"/>
          <dgm:chPref val="0"/>
          <dgm:bulletEnabled val="1"/>
        </dgm:presLayoutVars>
      </dgm:prSet>
      <dgm:spPr/>
    </dgm:pt>
    <dgm:pt modelId="{6CC3F300-D4C8-42AA-BEDF-70943CD69C25}" type="pres">
      <dgm:prSet presAssocID="{19EB4CAF-BA8C-432D-8891-F7188B85B61C}" presName="parTxOnlySpace" presStyleCnt="0"/>
      <dgm:spPr/>
    </dgm:pt>
    <dgm:pt modelId="{5B827B35-B793-4241-B391-D30054CCFDC3}" type="pres">
      <dgm:prSet presAssocID="{9F8335CE-E5E2-4677-B29E-CBEDAD7D8161}" presName="parTxOnly" presStyleLbl="node1" presStyleIdx="4" presStyleCnt="6">
        <dgm:presLayoutVars>
          <dgm:chMax val="0"/>
          <dgm:chPref val="0"/>
          <dgm:bulletEnabled val="1"/>
        </dgm:presLayoutVars>
      </dgm:prSet>
      <dgm:spPr/>
    </dgm:pt>
    <dgm:pt modelId="{634AD997-CB93-4CFD-94FF-880E546FBE43}" type="pres">
      <dgm:prSet presAssocID="{A7BB33AC-3169-40C4-A2D0-4819C853F796}" presName="parTxOnlySpace" presStyleCnt="0"/>
      <dgm:spPr/>
    </dgm:pt>
    <dgm:pt modelId="{42CC0BDF-6047-4DDF-A8C5-06983972FF1E}" type="pres">
      <dgm:prSet presAssocID="{8337ED72-143E-4CAE-B689-EAA5FCD12F95}" presName="parTxOnly" presStyleLbl="node1" presStyleIdx="5" presStyleCnt="6">
        <dgm:presLayoutVars>
          <dgm:chMax val="0"/>
          <dgm:chPref val="0"/>
          <dgm:bulletEnabled val="1"/>
        </dgm:presLayoutVars>
      </dgm:prSet>
      <dgm:spPr/>
    </dgm:pt>
  </dgm:ptLst>
  <dgm:cxnLst>
    <dgm:cxn modelId="{4A489303-05A4-4F06-AAAF-58C892A26AA5}" type="presOf" srcId="{8337ED72-143E-4CAE-B689-EAA5FCD12F95}" destId="{42CC0BDF-6047-4DDF-A8C5-06983972FF1E}" srcOrd="0" destOrd="0" presId="urn:microsoft.com/office/officeart/2005/8/layout/chevron1"/>
    <dgm:cxn modelId="{C6D2A60C-B29A-496E-BCC2-794F1ECC017E}" srcId="{0B97658C-F043-49E4-8158-61118B3BAD73}" destId="{5948B110-38D9-4E67-9034-9EB83A4BF29D}" srcOrd="1" destOrd="0" parTransId="{3B07DDFC-D04E-469F-A2F7-7C686E1B017C}" sibTransId="{3C0020D5-CEFB-4A98-9F69-0DDCD6BF3DA5}"/>
    <dgm:cxn modelId="{483F5916-535C-477A-A4A1-D9CC0DB8F6B4}" srcId="{0B97658C-F043-49E4-8158-61118B3BAD73}" destId="{2B839D47-402C-4526-9F84-6C8F76AD6F01}" srcOrd="2" destOrd="0" parTransId="{F478011F-B788-45EE-ADD0-5EF8209E574A}" sibTransId="{4172E661-782D-42E6-A227-58604D0D7BFC}"/>
    <dgm:cxn modelId="{0DB0B52C-E515-4A68-A775-D1800EE2E99D}" srcId="{0B97658C-F043-49E4-8158-61118B3BAD73}" destId="{1450A9DD-8FA6-4F14-AB56-9E15CB36BE88}" srcOrd="0" destOrd="0" parTransId="{57635C6E-0B02-4B3B-9063-0F31DF69EEF2}" sibTransId="{49BAACC9-2DED-40E0-BA0D-DD09AFD19FE2}"/>
    <dgm:cxn modelId="{E218E15E-9D7E-4AB5-AACC-CEDC873D1C84}" type="presOf" srcId="{9F8335CE-E5E2-4677-B29E-CBEDAD7D8161}" destId="{5B827B35-B793-4241-B391-D30054CCFDC3}" srcOrd="0" destOrd="0" presId="urn:microsoft.com/office/officeart/2005/8/layout/chevron1"/>
    <dgm:cxn modelId="{E184F44B-5B82-49FE-8CA0-4EEC238ABB24}" type="presOf" srcId="{75BDBB2C-B83A-4D52-82DB-3A12984B5FBD}" destId="{05494989-4121-4DFD-978B-8216FAF99EE9}" srcOrd="0" destOrd="0" presId="urn:microsoft.com/office/officeart/2005/8/layout/chevron1"/>
    <dgm:cxn modelId="{F35C454E-1512-4445-B07A-1B89B087BE05}" srcId="{0B97658C-F043-49E4-8158-61118B3BAD73}" destId="{8337ED72-143E-4CAE-B689-EAA5FCD12F95}" srcOrd="5" destOrd="0" parTransId="{899C0E54-A7C6-4418-9B71-7DC645FB04FD}" sibTransId="{C6965EF6-909E-4BA3-BA25-0CCE6607B965}"/>
    <dgm:cxn modelId="{A8E232A8-D678-42EA-BCEA-A922E0C04FEE}" type="presOf" srcId="{2B839D47-402C-4526-9F84-6C8F76AD6F01}" destId="{316B9306-EA3D-4841-86F4-49745F5FFCA0}" srcOrd="0" destOrd="0" presId="urn:microsoft.com/office/officeart/2005/8/layout/chevron1"/>
    <dgm:cxn modelId="{B75BFBB9-FC7B-4EB6-8E0C-14A1921DD9EF}" type="presOf" srcId="{1450A9DD-8FA6-4F14-AB56-9E15CB36BE88}" destId="{DD77F050-9169-4044-8C37-A5A483AD066C}" srcOrd="0" destOrd="0" presId="urn:microsoft.com/office/officeart/2005/8/layout/chevron1"/>
    <dgm:cxn modelId="{7E930FBC-CA3B-4D36-B289-8C753B431857}" srcId="{0B97658C-F043-49E4-8158-61118B3BAD73}" destId="{75BDBB2C-B83A-4D52-82DB-3A12984B5FBD}" srcOrd="3" destOrd="0" parTransId="{B61B0A5B-6A7C-40C2-AE42-8DF2E1744D87}" sibTransId="{19EB4CAF-BA8C-432D-8891-F7188B85B61C}"/>
    <dgm:cxn modelId="{54D931C7-EA66-4C60-9700-9C81742D475F}" srcId="{0B97658C-F043-49E4-8158-61118B3BAD73}" destId="{9F8335CE-E5E2-4677-B29E-CBEDAD7D8161}" srcOrd="4" destOrd="0" parTransId="{944388D4-58DE-4856-961E-E5D1C85048DB}" sibTransId="{A7BB33AC-3169-40C4-A2D0-4819C853F796}"/>
    <dgm:cxn modelId="{083C4CCE-DF62-4113-96A6-CFE7FD84A791}" type="presOf" srcId="{5948B110-38D9-4E67-9034-9EB83A4BF29D}" destId="{54AC650D-B51E-48F5-ADAF-11E655A8A2FA}" srcOrd="0" destOrd="0" presId="urn:microsoft.com/office/officeart/2005/8/layout/chevron1"/>
    <dgm:cxn modelId="{21D8FDF2-BF9D-46C5-AF62-C1C4A7FC8345}" type="presOf" srcId="{0B97658C-F043-49E4-8158-61118B3BAD73}" destId="{960E11F4-9261-4C59-B1B8-0F7CD02B146C}" srcOrd="0" destOrd="0" presId="urn:microsoft.com/office/officeart/2005/8/layout/chevron1"/>
    <dgm:cxn modelId="{A9162EE0-5FF6-4AAE-B492-FDA24E486D59}" type="presParOf" srcId="{960E11F4-9261-4C59-B1B8-0F7CD02B146C}" destId="{DD77F050-9169-4044-8C37-A5A483AD066C}" srcOrd="0" destOrd="0" presId="urn:microsoft.com/office/officeart/2005/8/layout/chevron1"/>
    <dgm:cxn modelId="{82456E3D-8B02-42B7-88B1-F3F2F72D7A55}" type="presParOf" srcId="{960E11F4-9261-4C59-B1B8-0F7CD02B146C}" destId="{92D79146-49D9-4C7A-8E41-D2C302F03494}" srcOrd="1" destOrd="0" presId="urn:microsoft.com/office/officeart/2005/8/layout/chevron1"/>
    <dgm:cxn modelId="{E5ED056D-11F8-4A16-BC4F-AC666F8FCDEA}" type="presParOf" srcId="{960E11F4-9261-4C59-B1B8-0F7CD02B146C}" destId="{54AC650D-B51E-48F5-ADAF-11E655A8A2FA}" srcOrd="2" destOrd="0" presId="urn:microsoft.com/office/officeart/2005/8/layout/chevron1"/>
    <dgm:cxn modelId="{BA2FD7A2-3BB6-41C4-A7E0-37AA6234548D}" type="presParOf" srcId="{960E11F4-9261-4C59-B1B8-0F7CD02B146C}" destId="{18A9BEAC-9764-449B-A3CF-AFE5F27FC77F}" srcOrd="3" destOrd="0" presId="urn:microsoft.com/office/officeart/2005/8/layout/chevron1"/>
    <dgm:cxn modelId="{A9CB1127-0C4B-46F8-B409-82932E7372BD}" type="presParOf" srcId="{960E11F4-9261-4C59-B1B8-0F7CD02B146C}" destId="{316B9306-EA3D-4841-86F4-49745F5FFCA0}" srcOrd="4" destOrd="0" presId="urn:microsoft.com/office/officeart/2005/8/layout/chevron1"/>
    <dgm:cxn modelId="{6DF051B9-5B33-427A-86ED-0D8A5554F3C9}" type="presParOf" srcId="{960E11F4-9261-4C59-B1B8-0F7CD02B146C}" destId="{68860BE7-0AF2-4A0E-9878-6DE3DBF55AE4}" srcOrd="5" destOrd="0" presId="urn:microsoft.com/office/officeart/2005/8/layout/chevron1"/>
    <dgm:cxn modelId="{486D483F-BE1F-4BC0-AB95-46FA09B6E4FA}" type="presParOf" srcId="{960E11F4-9261-4C59-B1B8-0F7CD02B146C}" destId="{05494989-4121-4DFD-978B-8216FAF99EE9}" srcOrd="6" destOrd="0" presId="urn:microsoft.com/office/officeart/2005/8/layout/chevron1"/>
    <dgm:cxn modelId="{D9813B0D-57C8-48A6-A96D-DE844109B091}" type="presParOf" srcId="{960E11F4-9261-4C59-B1B8-0F7CD02B146C}" destId="{6CC3F300-D4C8-42AA-BEDF-70943CD69C25}" srcOrd="7" destOrd="0" presId="urn:microsoft.com/office/officeart/2005/8/layout/chevron1"/>
    <dgm:cxn modelId="{9AA190BE-9AB6-4DD8-8D84-C97ECF799417}" type="presParOf" srcId="{960E11F4-9261-4C59-B1B8-0F7CD02B146C}" destId="{5B827B35-B793-4241-B391-D30054CCFDC3}" srcOrd="8" destOrd="0" presId="urn:microsoft.com/office/officeart/2005/8/layout/chevron1"/>
    <dgm:cxn modelId="{68C0625D-D957-4510-A453-16A0880FCDAB}" type="presParOf" srcId="{960E11F4-9261-4C59-B1B8-0F7CD02B146C}" destId="{634AD997-CB93-4CFD-94FF-880E546FBE43}" srcOrd="9" destOrd="0" presId="urn:microsoft.com/office/officeart/2005/8/layout/chevron1"/>
    <dgm:cxn modelId="{9E8B6704-A7F1-45A6-8F48-62874D122102}" type="presParOf" srcId="{960E11F4-9261-4C59-B1B8-0F7CD02B146C}" destId="{42CC0BDF-6047-4DDF-A8C5-06983972FF1E}"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9AB502-779F-48B0-900C-E848792C1008}" type="doc">
      <dgm:prSet loTypeId="urn:microsoft.com/office/officeart/2005/8/layout/chevron1" loCatId="process" qsTypeId="urn:microsoft.com/office/officeart/2005/8/quickstyle/simple1" qsCatId="simple" csTypeId="urn:microsoft.com/office/officeart/2005/8/colors/accent1_2" csCatId="accent1" phldr="1"/>
      <dgm:spPr/>
    </dgm:pt>
    <dgm:pt modelId="{EA15A0FE-0ACE-4BA3-9074-263F7BCBCDA3}">
      <dgm:prSet phldrT="[文本]"/>
      <dgm:spPr/>
      <dgm:t>
        <a:bodyPr/>
        <a:lstStyle/>
        <a:p>
          <a:r>
            <a:rPr lang="en-US" altLang="zh-CN" dirty="0"/>
            <a:t>2010.03.04</a:t>
          </a:r>
        </a:p>
        <a:p>
          <a:r>
            <a:rPr lang="zh-CN" altLang="en-US" dirty="0"/>
            <a:t>美团成立</a:t>
          </a:r>
        </a:p>
      </dgm:t>
    </dgm:pt>
    <dgm:pt modelId="{54D80236-A1B6-458F-8085-7DBEE33F9952}" type="parTrans" cxnId="{C609E9CC-1F2E-4754-8801-BF3664E05DE6}">
      <dgm:prSet/>
      <dgm:spPr/>
      <dgm:t>
        <a:bodyPr/>
        <a:lstStyle/>
        <a:p>
          <a:endParaRPr lang="zh-CN" altLang="en-US"/>
        </a:p>
      </dgm:t>
    </dgm:pt>
    <dgm:pt modelId="{DCEA02A5-E599-4AA7-9494-C1132E37044E}" type="sibTrans" cxnId="{C609E9CC-1F2E-4754-8801-BF3664E05DE6}">
      <dgm:prSet/>
      <dgm:spPr/>
      <dgm:t>
        <a:bodyPr/>
        <a:lstStyle/>
        <a:p>
          <a:endParaRPr lang="zh-CN" altLang="en-US"/>
        </a:p>
      </dgm:t>
    </dgm:pt>
    <dgm:pt modelId="{40CE7224-BFCF-4553-9DB3-F843FC037980}">
      <dgm:prSet phldrT="[文本]"/>
      <dgm:spPr/>
      <dgm:t>
        <a:bodyPr/>
        <a:lstStyle/>
        <a:p>
          <a:r>
            <a:rPr lang="en-US" altLang="zh-CN" dirty="0"/>
            <a:t>2015.10.08</a:t>
          </a:r>
        </a:p>
        <a:p>
          <a:r>
            <a:rPr lang="zh-CN" altLang="en-US" dirty="0"/>
            <a:t>美团网与大众点评合并</a:t>
          </a:r>
        </a:p>
      </dgm:t>
    </dgm:pt>
    <dgm:pt modelId="{2DD8CFB9-9B6B-4887-822D-4409C4248EAA}" type="parTrans" cxnId="{3FEA3380-219E-41A8-BC7C-DB582185002B}">
      <dgm:prSet/>
      <dgm:spPr/>
      <dgm:t>
        <a:bodyPr/>
        <a:lstStyle/>
        <a:p>
          <a:endParaRPr lang="zh-CN" altLang="en-US"/>
        </a:p>
      </dgm:t>
    </dgm:pt>
    <dgm:pt modelId="{9956E99C-582F-45C2-805F-B5ABDC1233AA}" type="sibTrans" cxnId="{3FEA3380-219E-41A8-BC7C-DB582185002B}">
      <dgm:prSet/>
      <dgm:spPr/>
      <dgm:t>
        <a:bodyPr/>
        <a:lstStyle/>
        <a:p>
          <a:endParaRPr lang="zh-CN" altLang="en-US"/>
        </a:p>
      </dgm:t>
    </dgm:pt>
    <dgm:pt modelId="{E677D0DE-7502-4D70-8705-A92C3788E7D4}">
      <dgm:prSet phldrT="[文本]"/>
      <dgm:spPr/>
      <dgm:t>
        <a:bodyPr/>
        <a:lstStyle/>
        <a:p>
          <a:r>
            <a:rPr lang="en-US" altLang="zh-CN" dirty="0"/>
            <a:t>2015.11</a:t>
          </a:r>
        </a:p>
        <a:p>
          <a:r>
            <a:rPr lang="zh-CN" altLang="en-US" dirty="0"/>
            <a:t>阿里退出美团</a:t>
          </a:r>
        </a:p>
      </dgm:t>
    </dgm:pt>
    <dgm:pt modelId="{ED6FB1C4-64A9-4E06-ABEB-D1ADAB4CCFCF}" type="parTrans" cxnId="{B92D573A-46D4-4255-B431-2985B5D8D57C}">
      <dgm:prSet/>
      <dgm:spPr/>
      <dgm:t>
        <a:bodyPr/>
        <a:lstStyle/>
        <a:p>
          <a:endParaRPr lang="zh-CN" altLang="en-US"/>
        </a:p>
      </dgm:t>
    </dgm:pt>
    <dgm:pt modelId="{1212E3E5-0187-4FBF-A093-D44CCD851425}" type="sibTrans" cxnId="{B92D573A-46D4-4255-B431-2985B5D8D57C}">
      <dgm:prSet/>
      <dgm:spPr/>
      <dgm:t>
        <a:bodyPr/>
        <a:lstStyle/>
        <a:p>
          <a:endParaRPr lang="zh-CN" altLang="en-US"/>
        </a:p>
      </dgm:t>
    </dgm:pt>
    <dgm:pt modelId="{9E93A51A-F788-4CA0-90E0-DA3C8756452D}">
      <dgm:prSet/>
      <dgm:spPr/>
      <dgm:t>
        <a:bodyPr/>
        <a:lstStyle/>
        <a:p>
          <a:r>
            <a:rPr lang="en-US" altLang="zh-CN" dirty="0"/>
            <a:t>2016.01</a:t>
          </a:r>
        </a:p>
        <a:p>
          <a:r>
            <a:rPr lang="zh-CN" altLang="en-US" dirty="0"/>
            <a:t>首轮融资</a:t>
          </a:r>
          <a:r>
            <a:rPr lang="en-US" altLang="zh-CN" dirty="0"/>
            <a:t>33</a:t>
          </a:r>
          <a:r>
            <a:rPr lang="zh-CN" altLang="en-US" dirty="0"/>
            <a:t>亿美团估值</a:t>
          </a:r>
          <a:r>
            <a:rPr lang="en-US" altLang="zh-CN" dirty="0"/>
            <a:t>180</a:t>
          </a:r>
          <a:r>
            <a:rPr lang="zh-CN" altLang="en-US" dirty="0"/>
            <a:t>亿美元</a:t>
          </a:r>
        </a:p>
      </dgm:t>
    </dgm:pt>
    <dgm:pt modelId="{B084C47C-6909-4A8A-9B66-9591CFCCCFE2}" type="parTrans" cxnId="{8F224D84-AD7C-4701-BE82-C94A12680BDA}">
      <dgm:prSet/>
      <dgm:spPr/>
      <dgm:t>
        <a:bodyPr/>
        <a:lstStyle/>
        <a:p>
          <a:endParaRPr lang="zh-CN" altLang="en-US"/>
        </a:p>
      </dgm:t>
    </dgm:pt>
    <dgm:pt modelId="{D5FDADB5-19F2-4344-B049-83545B714BE8}" type="sibTrans" cxnId="{8F224D84-AD7C-4701-BE82-C94A12680BDA}">
      <dgm:prSet/>
      <dgm:spPr/>
      <dgm:t>
        <a:bodyPr/>
        <a:lstStyle/>
        <a:p>
          <a:endParaRPr lang="zh-CN" altLang="en-US"/>
        </a:p>
      </dgm:t>
    </dgm:pt>
    <dgm:pt modelId="{4ED95518-D343-4DD4-AAEE-BE34A39FB4DF}">
      <dgm:prSet/>
      <dgm:spPr/>
      <dgm:t>
        <a:bodyPr/>
        <a:lstStyle/>
        <a:p>
          <a:r>
            <a:rPr lang="en-US" altLang="zh-CN" dirty="0"/>
            <a:t>2018.04</a:t>
          </a:r>
        </a:p>
        <a:p>
          <a:r>
            <a:rPr lang="en-US" altLang="zh-CN" dirty="0"/>
            <a:t>37</a:t>
          </a:r>
          <a:r>
            <a:rPr lang="zh-CN" altLang="en-US" dirty="0"/>
            <a:t>亿收购摩拜单车</a:t>
          </a:r>
        </a:p>
      </dgm:t>
    </dgm:pt>
    <dgm:pt modelId="{95FB4CF8-372D-4366-8319-517ED891539B}" type="parTrans" cxnId="{B65DF16E-3454-4C04-92BA-55A8BD3F8C03}">
      <dgm:prSet/>
      <dgm:spPr/>
      <dgm:t>
        <a:bodyPr/>
        <a:lstStyle/>
        <a:p>
          <a:endParaRPr lang="zh-CN" altLang="en-US"/>
        </a:p>
      </dgm:t>
    </dgm:pt>
    <dgm:pt modelId="{B3691411-AC63-4CAD-95B8-F01AE78846E3}" type="sibTrans" cxnId="{B65DF16E-3454-4C04-92BA-55A8BD3F8C03}">
      <dgm:prSet/>
      <dgm:spPr/>
      <dgm:t>
        <a:bodyPr/>
        <a:lstStyle/>
        <a:p>
          <a:endParaRPr lang="zh-CN" altLang="en-US"/>
        </a:p>
      </dgm:t>
    </dgm:pt>
    <dgm:pt modelId="{79F7B57B-B5BF-4284-BF04-82D4E273FE53}">
      <dgm:prSet/>
      <dgm:spPr/>
      <dgm:t>
        <a:bodyPr/>
        <a:lstStyle/>
        <a:p>
          <a:r>
            <a:rPr lang="en-US" altLang="zh-CN" dirty="0"/>
            <a:t>2018.09</a:t>
          </a:r>
        </a:p>
        <a:p>
          <a:r>
            <a:rPr lang="en-US" altLang="zh-CN" dirty="0"/>
            <a:t>IPO</a:t>
          </a:r>
          <a:r>
            <a:rPr lang="zh-CN" altLang="en-US" dirty="0"/>
            <a:t>港交所上市</a:t>
          </a:r>
        </a:p>
      </dgm:t>
    </dgm:pt>
    <dgm:pt modelId="{EFC594C8-58F4-40C4-AA87-1ED8E63F2E12}" type="parTrans" cxnId="{8D1E4F84-FCF9-4799-B56B-E35C14B24359}">
      <dgm:prSet/>
      <dgm:spPr/>
      <dgm:t>
        <a:bodyPr/>
        <a:lstStyle/>
        <a:p>
          <a:endParaRPr lang="zh-CN" altLang="en-US"/>
        </a:p>
      </dgm:t>
    </dgm:pt>
    <dgm:pt modelId="{AAFFBF04-0CD3-4150-962D-74E13EA640F6}" type="sibTrans" cxnId="{8D1E4F84-FCF9-4799-B56B-E35C14B24359}">
      <dgm:prSet/>
      <dgm:spPr/>
      <dgm:t>
        <a:bodyPr/>
        <a:lstStyle/>
        <a:p>
          <a:endParaRPr lang="zh-CN" altLang="en-US"/>
        </a:p>
      </dgm:t>
    </dgm:pt>
    <dgm:pt modelId="{F7990ABB-E856-448A-9AD5-A11AAA003175}" type="pres">
      <dgm:prSet presAssocID="{1D9AB502-779F-48B0-900C-E848792C1008}" presName="Name0" presStyleCnt="0">
        <dgm:presLayoutVars>
          <dgm:dir/>
          <dgm:animLvl val="lvl"/>
          <dgm:resizeHandles val="exact"/>
        </dgm:presLayoutVars>
      </dgm:prSet>
      <dgm:spPr/>
    </dgm:pt>
    <dgm:pt modelId="{D1BA59FC-A763-489D-A201-3E188EE2F705}" type="pres">
      <dgm:prSet presAssocID="{EA15A0FE-0ACE-4BA3-9074-263F7BCBCDA3}" presName="parTxOnly" presStyleLbl="node1" presStyleIdx="0" presStyleCnt="6">
        <dgm:presLayoutVars>
          <dgm:chMax val="0"/>
          <dgm:chPref val="0"/>
          <dgm:bulletEnabled val="1"/>
        </dgm:presLayoutVars>
      </dgm:prSet>
      <dgm:spPr/>
    </dgm:pt>
    <dgm:pt modelId="{8A1168B6-E448-4AA6-B471-4B251F66BFAB}" type="pres">
      <dgm:prSet presAssocID="{DCEA02A5-E599-4AA7-9494-C1132E37044E}" presName="parTxOnlySpace" presStyleCnt="0"/>
      <dgm:spPr/>
    </dgm:pt>
    <dgm:pt modelId="{EC63DFA4-BEBA-41B5-A747-93608A58B26F}" type="pres">
      <dgm:prSet presAssocID="{40CE7224-BFCF-4553-9DB3-F843FC037980}" presName="parTxOnly" presStyleLbl="node1" presStyleIdx="1" presStyleCnt="6">
        <dgm:presLayoutVars>
          <dgm:chMax val="0"/>
          <dgm:chPref val="0"/>
          <dgm:bulletEnabled val="1"/>
        </dgm:presLayoutVars>
      </dgm:prSet>
      <dgm:spPr/>
    </dgm:pt>
    <dgm:pt modelId="{50E9B501-6D85-45A7-865E-8C027AAF5432}" type="pres">
      <dgm:prSet presAssocID="{9956E99C-582F-45C2-805F-B5ABDC1233AA}" presName="parTxOnlySpace" presStyleCnt="0"/>
      <dgm:spPr/>
    </dgm:pt>
    <dgm:pt modelId="{1198C18A-9206-4921-8E1E-F29F17FF121F}" type="pres">
      <dgm:prSet presAssocID="{E677D0DE-7502-4D70-8705-A92C3788E7D4}" presName="parTxOnly" presStyleLbl="node1" presStyleIdx="2" presStyleCnt="6">
        <dgm:presLayoutVars>
          <dgm:chMax val="0"/>
          <dgm:chPref val="0"/>
          <dgm:bulletEnabled val="1"/>
        </dgm:presLayoutVars>
      </dgm:prSet>
      <dgm:spPr/>
    </dgm:pt>
    <dgm:pt modelId="{41054750-C37A-4E65-AAB3-F2DD0F85E6A8}" type="pres">
      <dgm:prSet presAssocID="{1212E3E5-0187-4FBF-A093-D44CCD851425}" presName="parTxOnlySpace" presStyleCnt="0"/>
      <dgm:spPr/>
    </dgm:pt>
    <dgm:pt modelId="{EDCCB1C0-65AF-4765-A69C-C85DC005E24A}" type="pres">
      <dgm:prSet presAssocID="{9E93A51A-F788-4CA0-90E0-DA3C8756452D}" presName="parTxOnly" presStyleLbl="node1" presStyleIdx="3" presStyleCnt="6">
        <dgm:presLayoutVars>
          <dgm:chMax val="0"/>
          <dgm:chPref val="0"/>
          <dgm:bulletEnabled val="1"/>
        </dgm:presLayoutVars>
      </dgm:prSet>
      <dgm:spPr/>
    </dgm:pt>
    <dgm:pt modelId="{7B16827A-82EF-4792-A001-0BAB2CD388BA}" type="pres">
      <dgm:prSet presAssocID="{D5FDADB5-19F2-4344-B049-83545B714BE8}" presName="parTxOnlySpace" presStyleCnt="0"/>
      <dgm:spPr/>
    </dgm:pt>
    <dgm:pt modelId="{E81D3389-35A5-4CBA-8B80-F52E4CD349FC}" type="pres">
      <dgm:prSet presAssocID="{4ED95518-D343-4DD4-AAEE-BE34A39FB4DF}" presName="parTxOnly" presStyleLbl="node1" presStyleIdx="4" presStyleCnt="6">
        <dgm:presLayoutVars>
          <dgm:chMax val="0"/>
          <dgm:chPref val="0"/>
          <dgm:bulletEnabled val="1"/>
        </dgm:presLayoutVars>
      </dgm:prSet>
      <dgm:spPr/>
    </dgm:pt>
    <dgm:pt modelId="{C1F495F3-58FE-4DB8-962A-F2ADC138AC4F}" type="pres">
      <dgm:prSet presAssocID="{B3691411-AC63-4CAD-95B8-F01AE78846E3}" presName="parTxOnlySpace" presStyleCnt="0"/>
      <dgm:spPr/>
    </dgm:pt>
    <dgm:pt modelId="{236833AA-74D6-4F2D-9D3D-CF4EFE5CFC9C}" type="pres">
      <dgm:prSet presAssocID="{79F7B57B-B5BF-4284-BF04-82D4E273FE53}" presName="parTxOnly" presStyleLbl="node1" presStyleIdx="5" presStyleCnt="6">
        <dgm:presLayoutVars>
          <dgm:chMax val="0"/>
          <dgm:chPref val="0"/>
          <dgm:bulletEnabled val="1"/>
        </dgm:presLayoutVars>
      </dgm:prSet>
      <dgm:spPr/>
    </dgm:pt>
  </dgm:ptLst>
  <dgm:cxnLst>
    <dgm:cxn modelId="{6A2A3C27-4266-4BBF-A582-11BDDF791C0B}" type="presOf" srcId="{E677D0DE-7502-4D70-8705-A92C3788E7D4}" destId="{1198C18A-9206-4921-8E1E-F29F17FF121F}" srcOrd="0" destOrd="0" presId="urn:microsoft.com/office/officeart/2005/8/layout/chevron1"/>
    <dgm:cxn modelId="{B92D573A-46D4-4255-B431-2985B5D8D57C}" srcId="{1D9AB502-779F-48B0-900C-E848792C1008}" destId="{E677D0DE-7502-4D70-8705-A92C3788E7D4}" srcOrd="2" destOrd="0" parTransId="{ED6FB1C4-64A9-4E06-ABEB-D1ADAB4CCFCF}" sibTransId="{1212E3E5-0187-4FBF-A093-D44CCD851425}"/>
    <dgm:cxn modelId="{B65DF16E-3454-4C04-92BA-55A8BD3F8C03}" srcId="{1D9AB502-779F-48B0-900C-E848792C1008}" destId="{4ED95518-D343-4DD4-AAEE-BE34A39FB4DF}" srcOrd="4" destOrd="0" parTransId="{95FB4CF8-372D-4366-8319-517ED891539B}" sibTransId="{B3691411-AC63-4CAD-95B8-F01AE78846E3}"/>
    <dgm:cxn modelId="{AD125455-911E-4237-AC8E-D6B291D908C7}" type="presOf" srcId="{40CE7224-BFCF-4553-9DB3-F843FC037980}" destId="{EC63DFA4-BEBA-41B5-A747-93608A58B26F}" srcOrd="0" destOrd="0" presId="urn:microsoft.com/office/officeart/2005/8/layout/chevron1"/>
    <dgm:cxn modelId="{3FEA3380-219E-41A8-BC7C-DB582185002B}" srcId="{1D9AB502-779F-48B0-900C-E848792C1008}" destId="{40CE7224-BFCF-4553-9DB3-F843FC037980}" srcOrd="1" destOrd="0" parTransId="{2DD8CFB9-9B6B-4887-822D-4409C4248EAA}" sibTransId="{9956E99C-582F-45C2-805F-B5ABDC1233AA}"/>
    <dgm:cxn modelId="{3C940C83-41CF-4E39-84A5-A41FC6999C66}" type="presOf" srcId="{79F7B57B-B5BF-4284-BF04-82D4E273FE53}" destId="{236833AA-74D6-4F2D-9D3D-CF4EFE5CFC9C}" srcOrd="0" destOrd="0" presId="urn:microsoft.com/office/officeart/2005/8/layout/chevron1"/>
    <dgm:cxn modelId="{8F224D84-AD7C-4701-BE82-C94A12680BDA}" srcId="{1D9AB502-779F-48B0-900C-E848792C1008}" destId="{9E93A51A-F788-4CA0-90E0-DA3C8756452D}" srcOrd="3" destOrd="0" parTransId="{B084C47C-6909-4A8A-9B66-9591CFCCCFE2}" sibTransId="{D5FDADB5-19F2-4344-B049-83545B714BE8}"/>
    <dgm:cxn modelId="{8D1E4F84-FCF9-4799-B56B-E35C14B24359}" srcId="{1D9AB502-779F-48B0-900C-E848792C1008}" destId="{79F7B57B-B5BF-4284-BF04-82D4E273FE53}" srcOrd="5" destOrd="0" parTransId="{EFC594C8-58F4-40C4-AA87-1ED8E63F2E12}" sibTransId="{AAFFBF04-0CD3-4150-962D-74E13EA640F6}"/>
    <dgm:cxn modelId="{2B208389-57DE-4D85-96AE-BB527D677DBF}" type="presOf" srcId="{4ED95518-D343-4DD4-AAEE-BE34A39FB4DF}" destId="{E81D3389-35A5-4CBA-8B80-F52E4CD349FC}" srcOrd="0" destOrd="0" presId="urn:microsoft.com/office/officeart/2005/8/layout/chevron1"/>
    <dgm:cxn modelId="{8812C08D-D7EE-4AAA-895B-9B5EFDE6FD05}" type="presOf" srcId="{9E93A51A-F788-4CA0-90E0-DA3C8756452D}" destId="{EDCCB1C0-65AF-4765-A69C-C85DC005E24A}" srcOrd="0" destOrd="0" presId="urn:microsoft.com/office/officeart/2005/8/layout/chevron1"/>
    <dgm:cxn modelId="{C609E9CC-1F2E-4754-8801-BF3664E05DE6}" srcId="{1D9AB502-779F-48B0-900C-E848792C1008}" destId="{EA15A0FE-0ACE-4BA3-9074-263F7BCBCDA3}" srcOrd="0" destOrd="0" parTransId="{54D80236-A1B6-458F-8085-7DBEE33F9952}" sibTransId="{DCEA02A5-E599-4AA7-9494-C1132E37044E}"/>
    <dgm:cxn modelId="{468467E7-39FC-4A4E-ABFD-3CA4DB4A7226}" type="presOf" srcId="{EA15A0FE-0ACE-4BA3-9074-263F7BCBCDA3}" destId="{D1BA59FC-A763-489D-A201-3E188EE2F705}" srcOrd="0" destOrd="0" presId="urn:microsoft.com/office/officeart/2005/8/layout/chevron1"/>
    <dgm:cxn modelId="{EE476BF0-8ABF-43B3-A7C9-A58AC8876ACE}" type="presOf" srcId="{1D9AB502-779F-48B0-900C-E848792C1008}" destId="{F7990ABB-E856-448A-9AD5-A11AAA003175}" srcOrd="0" destOrd="0" presId="urn:microsoft.com/office/officeart/2005/8/layout/chevron1"/>
    <dgm:cxn modelId="{81FC9323-6146-4C17-844F-7DC8F957F1B8}" type="presParOf" srcId="{F7990ABB-E856-448A-9AD5-A11AAA003175}" destId="{D1BA59FC-A763-489D-A201-3E188EE2F705}" srcOrd="0" destOrd="0" presId="urn:microsoft.com/office/officeart/2005/8/layout/chevron1"/>
    <dgm:cxn modelId="{A101842D-A3AA-4B6F-9C0C-8D4DF43C700C}" type="presParOf" srcId="{F7990ABB-E856-448A-9AD5-A11AAA003175}" destId="{8A1168B6-E448-4AA6-B471-4B251F66BFAB}" srcOrd="1" destOrd="0" presId="urn:microsoft.com/office/officeart/2005/8/layout/chevron1"/>
    <dgm:cxn modelId="{84747927-37EE-4813-80CC-1F031BB07D5E}" type="presParOf" srcId="{F7990ABB-E856-448A-9AD5-A11AAA003175}" destId="{EC63DFA4-BEBA-41B5-A747-93608A58B26F}" srcOrd="2" destOrd="0" presId="urn:microsoft.com/office/officeart/2005/8/layout/chevron1"/>
    <dgm:cxn modelId="{ADAE048D-A740-4EFB-AFE2-61988FC70948}" type="presParOf" srcId="{F7990ABB-E856-448A-9AD5-A11AAA003175}" destId="{50E9B501-6D85-45A7-865E-8C027AAF5432}" srcOrd="3" destOrd="0" presId="urn:microsoft.com/office/officeart/2005/8/layout/chevron1"/>
    <dgm:cxn modelId="{9B7C94DA-2073-4262-BBE1-9F96F4B6B0CB}" type="presParOf" srcId="{F7990ABB-E856-448A-9AD5-A11AAA003175}" destId="{1198C18A-9206-4921-8E1E-F29F17FF121F}" srcOrd="4" destOrd="0" presId="urn:microsoft.com/office/officeart/2005/8/layout/chevron1"/>
    <dgm:cxn modelId="{7287867D-786E-40C4-B7EC-C2248FD33100}" type="presParOf" srcId="{F7990ABB-E856-448A-9AD5-A11AAA003175}" destId="{41054750-C37A-4E65-AAB3-F2DD0F85E6A8}" srcOrd="5" destOrd="0" presId="urn:microsoft.com/office/officeart/2005/8/layout/chevron1"/>
    <dgm:cxn modelId="{28E37EC5-2FD8-46C2-B2CF-63043F2C6E4E}" type="presParOf" srcId="{F7990ABB-E856-448A-9AD5-A11AAA003175}" destId="{EDCCB1C0-65AF-4765-A69C-C85DC005E24A}" srcOrd="6" destOrd="0" presId="urn:microsoft.com/office/officeart/2005/8/layout/chevron1"/>
    <dgm:cxn modelId="{E7C72549-1DF5-4E64-BD3E-6E0EA11A9D75}" type="presParOf" srcId="{F7990ABB-E856-448A-9AD5-A11AAA003175}" destId="{7B16827A-82EF-4792-A001-0BAB2CD388BA}" srcOrd="7" destOrd="0" presId="urn:microsoft.com/office/officeart/2005/8/layout/chevron1"/>
    <dgm:cxn modelId="{A77BB52B-5A39-43D2-97B4-5BD16E0EC87A}" type="presParOf" srcId="{F7990ABB-E856-448A-9AD5-A11AAA003175}" destId="{E81D3389-35A5-4CBA-8B80-F52E4CD349FC}" srcOrd="8" destOrd="0" presId="urn:microsoft.com/office/officeart/2005/8/layout/chevron1"/>
    <dgm:cxn modelId="{D2A3ACD4-7E68-482C-BEEB-54FF5031FE47}" type="presParOf" srcId="{F7990ABB-E856-448A-9AD5-A11AAA003175}" destId="{C1F495F3-58FE-4DB8-962A-F2ADC138AC4F}" srcOrd="9" destOrd="0" presId="urn:microsoft.com/office/officeart/2005/8/layout/chevron1"/>
    <dgm:cxn modelId="{8B0E2D28-4417-409E-9F2D-956B76F8CE0D}" type="presParOf" srcId="{F7990ABB-E856-448A-9AD5-A11AAA003175}" destId="{236833AA-74D6-4F2D-9D3D-CF4EFE5CFC9C}"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4F52F0-FF1E-4083-8B8E-2B289C30D5F2}" type="doc">
      <dgm:prSet loTypeId="urn:microsoft.com/office/officeart/2005/8/layout/funnel1" loCatId="process" qsTypeId="urn:microsoft.com/office/officeart/2005/8/quickstyle/3d3" qsCatId="3D" csTypeId="urn:microsoft.com/office/officeart/2005/8/colors/accent1_2" csCatId="accent1" phldr="1"/>
      <dgm:spPr/>
      <dgm:t>
        <a:bodyPr/>
        <a:lstStyle/>
        <a:p>
          <a:endParaRPr lang="zh-CN" altLang="en-US"/>
        </a:p>
      </dgm:t>
    </dgm:pt>
    <dgm:pt modelId="{A98EF3A8-2FD2-4354-8A41-F9909E89BC24}">
      <dgm:prSet phldrT="[文本]"/>
      <dgm:spPr/>
      <dgm:t>
        <a:bodyPr/>
        <a:lstStyle/>
        <a:p>
          <a:r>
            <a:rPr lang="en-US" altLang="zh-CN" dirty="0"/>
            <a:t>100</a:t>
          </a:r>
          <a:r>
            <a:rPr lang="zh-CN" altLang="en-US" dirty="0"/>
            <a:t>个意向访问用户</a:t>
          </a:r>
        </a:p>
      </dgm:t>
    </dgm:pt>
    <dgm:pt modelId="{AC070801-E521-4ED6-AC93-C776A489E9DD}" type="parTrans" cxnId="{CA8AB10E-0E44-4459-B9BE-A2B4C018156E}">
      <dgm:prSet/>
      <dgm:spPr/>
      <dgm:t>
        <a:bodyPr/>
        <a:lstStyle/>
        <a:p>
          <a:endParaRPr lang="zh-CN" altLang="en-US"/>
        </a:p>
      </dgm:t>
    </dgm:pt>
    <dgm:pt modelId="{A0F0231A-1A74-4349-A971-204C1F8FCCA4}" type="sibTrans" cxnId="{CA8AB10E-0E44-4459-B9BE-A2B4C018156E}">
      <dgm:prSet/>
      <dgm:spPr/>
      <dgm:t>
        <a:bodyPr/>
        <a:lstStyle/>
        <a:p>
          <a:endParaRPr lang="zh-CN" altLang="en-US"/>
        </a:p>
      </dgm:t>
    </dgm:pt>
    <dgm:pt modelId="{8FABF18E-A00E-4726-AD52-D6CDE47C4AE5}">
      <dgm:prSet phldrT="[文本]"/>
      <dgm:spPr/>
      <dgm:t>
        <a:bodyPr/>
        <a:lstStyle/>
        <a:p>
          <a:r>
            <a:rPr lang="en-US" altLang="zh-CN" b="1" dirty="0">
              <a:solidFill>
                <a:srgbClr val="FF0000"/>
              </a:solidFill>
              <a:effectLst>
                <a:outerShdw blurRad="38100" dist="38100" dir="2700000" algn="tl">
                  <a:srgbClr val="000000">
                    <a:alpha val="43137"/>
                  </a:srgbClr>
                </a:outerShdw>
              </a:effectLst>
            </a:rPr>
            <a:t>10%</a:t>
          </a:r>
          <a:r>
            <a:rPr lang="zh-CN" altLang="en-US" b="1" dirty="0">
              <a:solidFill>
                <a:srgbClr val="FF0000"/>
              </a:solidFill>
              <a:effectLst>
                <a:outerShdw blurRad="38100" dist="38100" dir="2700000" algn="tl">
                  <a:srgbClr val="000000">
                    <a:alpha val="43137"/>
                  </a:srgbClr>
                </a:outerShdw>
              </a:effectLst>
            </a:rPr>
            <a:t>转化率</a:t>
          </a:r>
        </a:p>
      </dgm:t>
    </dgm:pt>
    <dgm:pt modelId="{1BE24D2B-3DAD-4049-BAF0-FFD9158CA2BF}" type="parTrans" cxnId="{DFAFC63B-D27F-4AB7-A6ED-F22B75D991E9}">
      <dgm:prSet/>
      <dgm:spPr/>
      <dgm:t>
        <a:bodyPr/>
        <a:lstStyle/>
        <a:p>
          <a:endParaRPr lang="zh-CN" altLang="en-US"/>
        </a:p>
      </dgm:t>
    </dgm:pt>
    <dgm:pt modelId="{1B9A7569-D7F3-4F46-BCA1-93164AAA55A3}" type="sibTrans" cxnId="{DFAFC63B-D27F-4AB7-A6ED-F22B75D991E9}">
      <dgm:prSet/>
      <dgm:spPr/>
      <dgm:t>
        <a:bodyPr/>
        <a:lstStyle/>
        <a:p>
          <a:endParaRPr lang="zh-CN" altLang="en-US"/>
        </a:p>
      </dgm:t>
    </dgm:pt>
    <dgm:pt modelId="{FBC02F0B-E011-4150-BDDA-F932B0948146}">
      <dgm:prSet/>
      <dgm:spPr/>
      <dgm:t>
        <a:bodyPr/>
        <a:lstStyle/>
        <a:p>
          <a:r>
            <a:rPr lang="en-US" altLang="zh-CN" dirty="0"/>
            <a:t>10</a:t>
          </a:r>
          <a:r>
            <a:rPr lang="zh-CN" altLang="en-US" dirty="0"/>
            <a:t>个付款用户</a:t>
          </a:r>
        </a:p>
      </dgm:t>
    </dgm:pt>
    <dgm:pt modelId="{73D91F3B-AE75-45B0-9A81-00CE72A9AD78}" type="parTrans" cxnId="{D0877EDE-5EFB-4A25-8560-F465D1A63835}">
      <dgm:prSet/>
      <dgm:spPr/>
      <dgm:t>
        <a:bodyPr/>
        <a:lstStyle/>
        <a:p>
          <a:endParaRPr lang="zh-CN" altLang="en-US"/>
        </a:p>
      </dgm:t>
    </dgm:pt>
    <dgm:pt modelId="{CC108668-F002-4FFA-9B3B-E384397361C9}" type="sibTrans" cxnId="{D0877EDE-5EFB-4A25-8560-F465D1A63835}">
      <dgm:prSet/>
      <dgm:spPr/>
      <dgm:t>
        <a:bodyPr/>
        <a:lstStyle/>
        <a:p>
          <a:endParaRPr lang="zh-CN" altLang="en-US"/>
        </a:p>
      </dgm:t>
    </dgm:pt>
    <dgm:pt modelId="{F018A00C-4531-430C-BF90-2F62D9E86864}" type="pres">
      <dgm:prSet presAssocID="{224F52F0-FF1E-4083-8B8E-2B289C30D5F2}" presName="Name0" presStyleCnt="0">
        <dgm:presLayoutVars>
          <dgm:chMax val="4"/>
          <dgm:resizeHandles val="exact"/>
        </dgm:presLayoutVars>
      </dgm:prSet>
      <dgm:spPr/>
    </dgm:pt>
    <dgm:pt modelId="{FF886243-D504-40B9-8011-25724743F376}" type="pres">
      <dgm:prSet presAssocID="{224F52F0-FF1E-4083-8B8E-2B289C30D5F2}" presName="ellipse" presStyleLbl="trBgShp" presStyleIdx="0" presStyleCnt="1" custLinFactNeighborX="10" custLinFactNeighborY="54185"/>
      <dgm:spPr/>
    </dgm:pt>
    <dgm:pt modelId="{71B5232B-EBB0-458F-AD53-6AC13BF65EE3}" type="pres">
      <dgm:prSet presAssocID="{224F52F0-FF1E-4083-8B8E-2B289C30D5F2}" presName="arrow1" presStyleLbl="fgShp" presStyleIdx="0" presStyleCnt="1"/>
      <dgm:spPr/>
    </dgm:pt>
    <dgm:pt modelId="{ABBA679F-AA0C-43CD-844D-756CCB7A62BC}" type="pres">
      <dgm:prSet presAssocID="{224F52F0-FF1E-4083-8B8E-2B289C30D5F2}" presName="rectangle" presStyleLbl="revTx" presStyleIdx="0" presStyleCnt="1">
        <dgm:presLayoutVars>
          <dgm:bulletEnabled val="1"/>
        </dgm:presLayoutVars>
      </dgm:prSet>
      <dgm:spPr/>
    </dgm:pt>
    <dgm:pt modelId="{B830B4A3-6F0A-42C5-AA8C-EC1618345A07}" type="pres">
      <dgm:prSet presAssocID="{FBC02F0B-E011-4150-BDDA-F932B0948146}" presName="item1" presStyleLbl="node1" presStyleIdx="0" presStyleCnt="2" custAng="0" custLinFactNeighborX="-16250" custLinFactNeighborY="82891">
        <dgm:presLayoutVars>
          <dgm:bulletEnabled val="1"/>
        </dgm:presLayoutVars>
      </dgm:prSet>
      <dgm:spPr/>
    </dgm:pt>
    <dgm:pt modelId="{39B4593D-8753-4134-BB32-91FB5BB9EFD2}" type="pres">
      <dgm:prSet presAssocID="{8FABF18E-A00E-4726-AD52-D6CDE47C4AE5}" presName="item2" presStyleLbl="node1" presStyleIdx="1" presStyleCnt="2" custScaleX="221528" custLinFactNeighborX="72500" custLinFactNeighborY="25276">
        <dgm:presLayoutVars>
          <dgm:bulletEnabled val="1"/>
        </dgm:presLayoutVars>
      </dgm:prSet>
      <dgm:spPr/>
    </dgm:pt>
    <dgm:pt modelId="{6D1786F6-2F36-4620-A41B-79CDB5778293}" type="pres">
      <dgm:prSet presAssocID="{224F52F0-FF1E-4083-8B8E-2B289C30D5F2}" presName="funnel" presStyleLbl="trAlignAcc1" presStyleIdx="0" presStyleCnt="1" custLinFactNeighborX="-402" custLinFactNeighborY="21887"/>
      <dgm:spPr/>
    </dgm:pt>
  </dgm:ptLst>
  <dgm:cxnLst>
    <dgm:cxn modelId="{AE947E09-5D2E-4083-BC9E-3EAAED2BEF5D}" type="presOf" srcId="{8FABF18E-A00E-4726-AD52-D6CDE47C4AE5}" destId="{ABBA679F-AA0C-43CD-844D-756CCB7A62BC}" srcOrd="0" destOrd="0" presId="urn:microsoft.com/office/officeart/2005/8/layout/funnel1"/>
    <dgm:cxn modelId="{CA8AB10E-0E44-4459-B9BE-A2B4C018156E}" srcId="{224F52F0-FF1E-4083-8B8E-2B289C30D5F2}" destId="{A98EF3A8-2FD2-4354-8A41-F9909E89BC24}" srcOrd="0" destOrd="0" parTransId="{AC070801-E521-4ED6-AC93-C776A489E9DD}" sibTransId="{A0F0231A-1A74-4349-A971-204C1F8FCCA4}"/>
    <dgm:cxn modelId="{DFAFC63B-D27F-4AB7-A6ED-F22B75D991E9}" srcId="{224F52F0-FF1E-4083-8B8E-2B289C30D5F2}" destId="{8FABF18E-A00E-4726-AD52-D6CDE47C4AE5}" srcOrd="2" destOrd="0" parTransId="{1BE24D2B-3DAD-4049-BAF0-FFD9158CA2BF}" sibTransId="{1B9A7569-D7F3-4F46-BCA1-93164AAA55A3}"/>
    <dgm:cxn modelId="{C47371B4-535B-4669-8DFB-52EB798F0844}" type="presOf" srcId="{FBC02F0B-E011-4150-BDDA-F932B0948146}" destId="{B830B4A3-6F0A-42C5-AA8C-EC1618345A07}" srcOrd="0" destOrd="0" presId="urn:microsoft.com/office/officeart/2005/8/layout/funnel1"/>
    <dgm:cxn modelId="{04E1C1CF-AED7-4F09-A5A5-68EEFDA8D5D1}" type="presOf" srcId="{224F52F0-FF1E-4083-8B8E-2B289C30D5F2}" destId="{F018A00C-4531-430C-BF90-2F62D9E86864}" srcOrd="0" destOrd="0" presId="urn:microsoft.com/office/officeart/2005/8/layout/funnel1"/>
    <dgm:cxn modelId="{D0877EDE-5EFB-4A25-8560-F465D1A63835}" srcId="{224F52F0-FF1E-4083-8B8E-2B289C30D5F2}" destId="{FBC02F0B-E011-4150-BDDA-F932B0948146}" srcOrd="1" destOrd="0" parTransId="{73D91F3B-AE75-45B0-9A81-00CE72A9AD78}" sibTransId="{CC108668-F002-4FFA-9B3B-E384397361C9}"/>
    <dgm:cxn modelId="{A3C89FF4-E2FD-4597-AC24-9C32D9E08091}" type="presOf" srcId="{A98EF3A8-2FD2-4354-8A41-F9909E89BC24}" destId="{39B4593D-8753-4134-BB32-91FB5BB9EFD2}" srcOrd="0" destOrd="0" presId="urn:microsoft.com/office/officeart/2005/8/layout/funnel1"/>
    <dgm:cxn modelId="{BE8AE849-00A0-4AB7-BEDA-5A6FD18F0F32}" type="presParOf" srcId="{F018A00C-4531-430C-BF90-2F62D9E86864}" destId="{FF886243-D504-40B9-8011-25724743F376}" srcOrd="0" destOrd="0" presId="urn:microsoft.com/office/officeart/2005/8/layout/funnel1"/>
    <dgm:cxn modelId="{6E8F44D3-9954-428F-8E44-828FDB56C7EB}" type="presParOf" srcId="{F018A00C-4531-430C-BF90-2F62D9E86864}" destId="{71B5232B-EBB0-458F-AD53-6AC13BF65EE3}" srcOrd="1" destOrd="0" presId="urn:microsoft.com/office/officeart/2005/8/layout/funnel1"/>
    <dgm:cxn modelId="{D0587C04-AE6D-439D-A1BA-49A66FAC7235}" type="presParOf" srcId="{F018A00C-4531-430C-BF90-2F62D9E86864}" destId="{ABBA679F-AA0C-43CD-844D-756CCB7A62BC}" srcOrd="2" destOrd="0" presId="urn:microsoft.com/office/officeart/2005/8/layout/funnel1"/>
    <dgm:cxn modelId="{A6B250A3-B54F-440F-956D-C3436336AC57}" type="presParOf" srcId="{F018A00C-4531-430C-BF90-2F62D9E86864}" destId="{B830B4A3-6F0A-42C5-AA8C-EC1618345A07}" srcOrd="3" destOrd="0" presId="urn:microsoft.com/office/officeart/2005/8/layout/funnel1"/>
    <dgm:cxn modelId="{D044F90A-C842-4F4F-AE29-9B859F10C342}" type="presParOf" srcId="{F018A00C-4531-430C-BF90-2F62D9E86864}" destId="{39B4593D-8753-4134-BB32-91FB5BB9EFD2}" srcOrd="4" destOrd="0" presId="urn:microsoft.com/office/officeart/2005/8/layout/funnel1"/>
    <dgm:cxn modelId="{631889AB-0DA5-49C7-B4F6-4D45B7E5C1F2}" type="presParOf" srcId="{F018A00C-4531-430C-BF90-2F62D9E86864}" destId="{6D1786F6-2F36-4620-A41B-79CDB5778293}" srcOrd="5"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1F1C2F-842B-4AE8-B4E3-E74569BB0D78}"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zh-CN" altLang="en-US"/>
        </a:p>
      </dgm:t>
    </dgm:pt>
    <dgm:pt modelId="{44EFBE7C-804D-48C5-9150-A3C95BE9C603}">
      <dgm:prSet phldrT="[文本]"/>
      <dgm:spPr/>
      <dgm:t>
        <a:bodyPr/>
        <a:lstStyle/>
        <a:p>
          <a:r>
            <a:rPr lang="en-US" altLang="zh-CN" dirty="0"/>
            <a:t>100</a:t>
          </a:r>
          <a:r>
            <a:rPr lang="zh-CN" altLang="en-US" dirty="0"/>
            <a:t>个搜索页访问用户</a:t>
          </a:r>
        </a:p>
      </dgm:t>
    </dgm:pt>
    <dgm:pt modelId="{D9D1BDBE-1E1E-4FE1-BDE7-3C706034F719}" type="parTrans" cxnId="{DFDE277F-53B1-4486-BE5C-A43C8DD41AA3}">
      <dgm:prSet/>
      <dgm:spPr/>
      <dgm:t>
        <a:bodyPr/>
        <a:lstStyle/>
        <a:p>
          <a:endParaRPr lang="zh-CN" altLang="en-US"/>
        </a:p>
      </dgm:t>
    </dgm:pt>
    <dgm:pt modelId="{921BD2B3-E0CF-482C-8AE8-6BB07E3B581E}" type="sibTrans" cxnId="{DFDE277F-53B1-4486-BE5C-A43C8DD41AA3}">
      <dgm:prSet/>
      <dgm:spPr/>
      <dgm:t>
        <a:bodyPr/>
        <a:lstStyle/>
        <a:p>
          <a:endParaRPr lang="zh-CN" altLang="en-US"/>
        </a:p>
      </dgm:t>
    </dgm:pt>
    <dgm:pt modelId="{611E32AB-8B62-4824-9972-3B33139991BD}">
      <dgm:prSet phldrT="[文本]"/>
      <dgm:spPr/>
      <dgm:t>
        <a:bodyPr/>
        <a:lstStyle/>
        <a:p>
          <a:r>
            <a:rPr lang="en-US" altLang="zh-CN" dirty="0"/>
            <a:t>30</a:t>
          </a:r>
          <a:r>
            <a:rPr lang="zh-CN" altLang="en-US" dirty="0"/>
            <a:t>个详情页访问用户</a:t>
          </a:r>
        </a:p>
      </dgm:t>
    </dgm:pt>
    <dgm:pt modelId="{389D5AE2-1055-404B-8B4E-AE81E39BD419}" type="parTrans" cxnId="{800FF5DD-914E-46ED-A6C8-C7C40720CA9B}">
      <dgm:prSet/>
      <dgm:spPr/>
      <dgm:t>
        <a:bodyPr/>
        <a:lstStyle/>
        <a:p>
          <a:endParaRPr lang="zh-CN" altLang="en-US"/>
        </a:p>
      </dgm:t>
    </dgm:pt>
    <dgm:pt modelId="{7C5C8B3F-5480-44CC-A556-E63F8B51EC98}" type="sibTrans" cxnId="{800FF5DD-914E-46ED-A6C8-C7C40720CA9B}">
      <dgm:prSet/>
      <dgm:spPr/>
      <dgm:t>
        <a:bodyPr/>
        <a:lstStyle/>
        <a:p>
          <a:endParaRPr lang="zh-CN" altLang="en-US"/>
        </a:p>
      </dgm:t>
    </dgm:pt>
    <dgm:pt modelId="{F08A61A0-0E2D-4F34-B422-59919C1593B5}">
      <dgm:prSet phldrT="[文本]"/>
      <dgm:spPr/>
      <dgm:t>
        <a:bodyPr/>
        <a:lstStyle/>
        <a:p>
          <a:r>
            <a:rPr lang="en-US" altLang="zh-CN" dirty="0">
              <a:solidFill>
                <a:srgbClr val="FF0000"/>
              </a:solidFill>
            </a:rPr>
            <a:t>30%</a:t>
          </a:r>
          <a:r>
            <a:rPr lang="zh-CN" altLang="en-US" dirty="0">
              <a:solidFill>
                <a:srgbClr val="FF0000"/>
              </a:solidFill>
            </a:rPr>
            <a:t>转化率</a:t>
          </a:r>
        </a:p>
      </dgm:t>
    </dgm:pt>
    <dgm:pt modelId="{1EF460ED-14C0-4060-9A63-A925E1E9C650}" type="parTrans" cxnId="{5071FC0E-4EC8-4FA9-B222-5D5EAFB7BE55}">
      <dgm:prSet/>
      <dgm:spPr/>
      <dgm:t>
        <a:bodyPr/>
        <a:lstStyle/>
        <a:p>
          <a:endParaRPr lang="zh-CN" altLang="en-US"/>
        </a:p>
      </dgm:t>
    </dgm:pt>
    <dgm:pt modelId="{C5830BBB-B190-4BB2-BFA8-FE5F43D45DFA}" type="sibTrans" cxnId="{5071FC0E-4EC8-4FA9-B222-5D5EAFB7BE55}">
      <dgm:prSet/>
      <dgm:spPr/>
      <dgm:t>
        <a:bodyPr/>
        <a:lstStyle/>
        <a:p>
          <a:endParaRPr lang="zh-CN" altLang="en-US"/>
        </a:p>
      </dgm:t>
    </dgm:pt>
    <dgm:pt modelId="{4022476F-F29F-429C-B504-563D9A5ED890}" type="pres">
      <dgm:prSet presAssocID="{CC1F1C2F-842B-4AE8-B4E3-E74569BB0D78}" presName="Name0" presStyleCnt="0">
        <dgm:presLayoutVars>
          <dgm:chMax val="4"/>
          <dgm:resizeHandles val="exact"/>
        </dgm:presLayoutVars>
      </dgm:prSet>
      <dgm:spPr/>
    </dgm:pt>
    <dgm:pt modelId="{88270643-9AF7-45FF-B6FC-CA6711E57827}" type="pres">
      <dgm:prSet presAssocID="{CC1F1C2F-842B-4AE8-B4E3-E74569BB0D78}" presName="ellipse" presStyleLbl="trBgShp" presStyleIdx="0" presStyleCnt="1" custLinFactNeighborX="1592" custLinFactNeighborY="24338"/>
      <dgm:spPr/>
    </dgm:pt>
    <dgm:pt modelId="{659120C6-7D2D-4998-8798-64412B72846D}" type="pres">
      <dgm:prSet presAssocID="{CC1F1C2F-842B-4AE8-B4E3-E74569BB0D78}" presName="arrow1" presStyleLbl="fgShp" presStyleIdx="0" presStyleCnt="1"/>
      <dgm:spPr/>
    </dgm:pt>
    <dgm:pt modelId="{4ECE2CD8-FC15-482F-BBE3-DD1880BDB6B5}" type="pres">
      <dgm:prSet presAssocID="{CC1F1C2F-842B-4AE8-B4E3-E74569BB0D78}" presName="rectangle" presStyleLbl="revTx" presStyleIdx="0" presStyleCnt="1">
        <dgm:presLayoutVars>
          <dgm:bulletEnabled val="1"/>
        </dgm:presLayoutVars>
      </dgm:prSet>
      <dgm:spPr/>
    </dgm:pt>
    <dgm:pt modelId="{972E48D8-AB4C-47E8-BE6B-B39D56B8DACE}" type="pres">
      <dgm:prSet presAssocID="{611E32AB-8B62-4824-9972-3B33139991BD}" presName="item1" presStyleLbl="node1" presStyleIdx="0" presStyleCnt="2" custLinFactNeighborX="-7301" custLinFactNeighborY="81519">
        <dgm:presLayoutVars>
          <dgm:bulletEnabled val="1"/>
        </dgm:presLayoutVars>
      </dgm:prSet>
      <dgm:spPr/>
    </dgm:pt>
    <dgm:pt modelId="{A7707B6A-DDB2-4314-BC07-67F0EB43CF6F}" type="pres">
      <dgm:prSet presAssocID="{F08A61A0-0E2D-4F34-B422-59919C1593B5}" presName="item2" presStyleLbl="node1" presStyleIdx="1" presStyleCnt="2" custLinFactNeighborX="44718" custLinFactNeighborY="-13353">
        <dgm:presLayoutVars>
          <dgm:bulletEnabled val="1"/>
        </dgm:presLayoutVars>
      </dgm:prSet>
      <dgm:spPr/>
    </dgm:pt>
    <dgm:pt modelId="{F1FBE097-8747-4BF0-ACC5-43EE517A8186}" type="pres">
      <dgm:prSet presAssocID="{CC1F1C2F-842B-4AE8-B4E3-E74569BB0D78}" presName="funnel" presStyleLbl="trAlignAcc1" presStyleIdx="0" presStyleCnt="1" custLinFactNeighborX="2332" custLinFactNeighborY="9779"/>
      <dgm:spPr/>
    </dgm:pt>
  </dgm:ptLst>
  <dgm:cxnLst>
    <dgm:cxn modelId="{5071FC0E-4EC8-4FA9-B222-5D5EAFB7BE55}" srcId="{CC1F1C2F-842B-4AE8-B4E3-E74569BB0D78}" destId="{F08A61A0-0E2D-4F34-B422-59919C1593B5}" srcOrd="2" destOrd="0" parTransId="{1EF460ED-14C0-4060-9A63-A925E1E9C650}" sibTransId="{C5830BBB-B190-4BB2-BFA8-FE5F43D45DFA}"/>
    <dgm:cxn modelId="{8CA4CA54-E4A5-4F04-8D72-4DEC9E307B07}" type="presOf" srcId="{611E32AB-8B62-4824-9972-3B33139991BD}" destId="{972E48D8-AB4C-47E8-BE6B-B39D56B8DACE}" srcOrd="0" destOrd="0" presId="urn:microsoft.com/office/officeart/2005/8/layout/funnel1"/>
    <dgm:cxn modelId="{DFDE277F-53B1-4486-BE5C-A43C8DD41AA3}" srcId="{CC1F1C2F-842B-4AE8-B4E3-E74569BB0D78}" destId="{44EFBE7C-804D-48C5-9150-A3C95BE9C603}" srcOrd="0" destOrd="0" parTransId="{D9D1BDBE-1E1E-4FE1-BDE7-3C706034F719}" sibTransId="{921BD2B3-E0CF-482C-8AE8-6BB07E3B581E}"/>
    <dgm:cxn modelId="{B4862C80-456C-4DD9-9562-E9E3E1BF7DA6}" type="presOf" srcId="{CC1F1C2F-842B-4AE8-B4E3-E74569BB0D78}" destId="{4022476F-F29F-429C-B504-563D9A5ED890}" srcOrd="0" destOrd="0" presId="urn:microsoft.com/office/officeart/2005/8/layout/funnel1"/>
    <dgm:cxn modelId="{3D476FCC-C2AF-407B-93D3-77D31A2584F3}" type="presOf" srcId="{F08A61A0-0E2D-4F34-B422-59919C1593B5}" destId="{4ECE2CD8-FC15-482F-BBE3-DD1880BDB6B5}" srcOrd="0" destOrd="0" presId="urn:microsoft.com/office/officeart/2005/8/layout/funnel1"/>
    <dgm:cxn modelId="{800FF5DD-914E-46ED-A6C8-C7C40720CA9B}" srcId="{CC1F1C2F-842B-4AE8-B4E3-E74569BB0D78}" destId="{611E32AB-8B62-4824-9972-3B33139991BD}" srcOrd="1" destOrd="0" parTransId="{389D5AE2-1055-404B-8B4E-AE81E39BD419}" sibTransId="{7C5C8B3F-5480-44CC-A556-E63F8B51EC98}"/>
    <dgm:cxn modelId="{70F87ADE-E320-46A6-9C34-F55E62BAC53B}" type="presOf" srcId="{44EFBE7C-804D-48C5-9150-A3C95BE9C603}" destId="{A7707B6A-DDB2-4314-BC07-67F0EB43CF6F}" srcOrd="0" destOrd="0" presId="urn:microsoft.com/office/officeart/2005/8/layout/funnel1"/>
    <dgm:cxn modelId="{3CD80DED-92E3-4D9E-8DC5-7BBFE33CE9D2}" type="presParOf" srcId="{4022476F-F29F-429C-B504-563D9A5ED890}" destId="{88270643-9AF7-45FF-B6FC-CA6711E57827}" srcOrd="0" destOrd="0" presId="urn:microsoft.com/office/officeart/2005/8/layout/funnel1"/>
    <dgm:cxn modelId="{826B2B64-2AA5-4599-8528-6CD0E27C5FC5}" type="presParOf" srcId="{4022476F-F29F-429C-B504-563D9A5ED890}" destId="{659120C6-7D2D-4998-8798-64412B72846D}" srcOrd="1" destOrd="0" presId="urn:microsoft.com/office/officeart/2005/8/layout/funnel1"/>
    <dgm:cxn modelId="{07D7ADFF-5C28-408D-8429-03BDBB9A929E}" type="presParOf" srcId="{4022476F-F29F-429C-B504-563D9A5ED890}" destId="{4ECE2CD8-FC15-482F-BBE3-DD1880BDB6B5}" srcOrd="2" destOrd="0" presId="urn:microsoft.com/office/officeart/2005/8/layout/funnel1"/>
    <dgm:cxn modelId="{74BFFC7C-DDC8-49DE-A7FD-BECD59A0282C}" type="presParOf" srcId="{4022476F-F29F-429C-B504-563D9A5ED890}" destId="{972E48D8-AB4C-47E8-BE6B-B39D56B8DACE}" srcOrd="3" destOrd="0" presId="urn:microsoft.com/office/officeart/2005/8/layout/funnel1"/>
    <dgm:cxn modelId="{426B16EE-7D45-4B0D-957B-FAA81F814935}" type="presParOf" srcId="{4022476F-F29F-429C-B504-563D9A5ED890}" destId="{A7707B6A-DDB2-4314-BC07-67F0EB43CF6F}" srcOrd="4" destOrd="0" presId="urn:microsoft.com/office/officeart/2005/8/layout/funnel1"/>
    <dgm:cxn modelId="{206AFC1D-7742-4E8B-B77B-7E5BD2FB3767}" type="presParOf" srcId="{4022476F-F29F-429C-B504-563D9A5ED890}" destId="{F1FBE097-8747-4BF0-ACC5-43EE517A8186}" srcOrd="5"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5F1C4D-23B7-4D63-B4C5-B35BDFCBCEF7}" type="doc">
      <dgm:prSet loTypeId="urn:microsoft.com/office/officeart/2005/8/layout/venn1" loCatId="relationship" qsTypeId="urn:microsoft.com/office/officeart/2005/8/quickstyle/simple1" qsCatId="simple" csTypeId="urn:microsoft.com/office/officeart/2005/8/colors/accent1_2" csCatId="accent1" phldr="1"/>
      <dgm:spPr/>
    </dgm:pt>
    <dgm:pt modelId="{99B67E0C-6A96-4480-ADC5-8AE628996D12}">
      <dgm:prSet phldrT="[文本]" custT="1"/>
      <dgm:spPr/>
      <dgm:t>
        <a:bodyPr/>
        <a:lstStyle/>
        <a:p>
          <a:r>
            <a:rPr lang="zh-CN" altLang="en-US" sz="3600" dirty="0"/>
            <a:t>客户需要的</a:t>
          </a:r>
        </a:p>
      </dgm:t>
    </dgm:pt>
    <dgm:pt modelId="{E885BC56-2F0D-4647-9CA7-7AA05C591794}" type="parTrans" cxnId="{F5014DB5-29AE-4A83-AC47-43CF562AEB79}">
      <dgm:prSet/>
      <dgm:spPr/>
      <dgm:t>
        <a:bodyPr/>
        <a:lstStyle/>
        <a:p>
          <a:endParaRPr lang="zh-CN" altLang="en-US"/>
        </a:p>
      </dgm:t>
    </dgm:pt>
    <dgm:pt modelId="{337560A1-5E08-4754-86AF-46DA63E63385}" type="sibTrans" cxnId="{F5014DB5-29AE-4A83-AC47-43CF562AEB79}">
      <dgm:prSet/>
      <dgm:spPr/>
      <dgm:t>
        <a:bodyPr/>
        <a:lstStyle/>
        <a:p>
          <a:endParaRPr lang="zh-CN" altLang="en-US"/>
        </a:p>
      </dgm:t>
    </dgm:pt>
    <dgm:pt modelId="{CA5E6073-1BA2-40A4-8B90-058BD80E0A0D}">
      <dgm:prSet phldrT="[文本]"/>
      <dgm:spPr/>
      <dgm:t>
        <a:bodyPr/>
        <a:lstStyle/>
        <a:p>
          <a:r>
            <a:rPr lang="zh-CN" altLang="en-US" dirty="0"/>
            <a:t>我们可以提供的</a:t>
          </a:r>
        </a:p>
      </dgm:t>
    </dgm:pt>
    <dgm:pt modelId="{15FF4659-A83D-495E-BD86-1A416A83FCA8}" type="parTrans" cxnId="{E01DA960-DEB2-4FF5-BF38-1103C53986EE}">
      <dgm:prSet/>
      <dgm:spPr/>
      <dgm:t>
        <a:bodyPr/>
        <a:lstStyle/>
        <a:p>
          <a:endParaRPr lang="zh-CN" altLang="en-US"/>
        </a:p>
      </dgm:t>
    </dgm:pt>
    <dgm:pt modelId="{B0FB86A4-7DBC-4E7D-992F-8534F17CB789}" type="sibTrans" cxnId="{E01DA960-DEB2-4FF5-BF38-1103C53986EE}">
      <dgm:prSet/>
      <dgm:spPr/>
      <dgm:t>
        <a:bodyPr/>
        <a:lstStyle/>
        <a:p>
          <a:endParaRPr lang="zh-CN" altLang="en-US"/>
        </a:p>
      </dgm:t>
    </dgm:pt>
    <dgm:pt modelId="{F1430187-56E1-4344-98EA-7C380B8AF954}">
      <dgm:prSet phldrT="[文本]"/>
      <dgm:spPr/>
      <dgm:t>
        <a:bodyPr/>
        <a:lstStyle/>
        <a:p>
          <a:r>
            <a:rPr lang="zh-CN" altLang="en-US" dirty="0"/>
            <a:t>竞品没有的</a:t>
          </a:r>
        </a:p>
      </dgm:t>
    </dgm:pt>
    <dgm:pt modelId="{375B1E58-0D7D-4FC1-BA31-CB7A1D06C19C}" type="parTrans" cxnId="{943BA3C8-5E23-407C-9CC8-DD7FEB7F967D}">
      <dgm:prSet/>
      <dgm:spPr/>
      <dgm:t>
        <a:bodyPr/>
        <a:lstStyle/>
        <a:p>
          <a:endParaRPr lang="zh-CN" altLang="en-US"/>
        </a:p>
      </dgm:t>
    </dgm:pt>
    <dgm:pt modelId="{3EF97647-ECC6-4CE3-9750-1DFB29A48EB2}" type="sibTrans" cxnId="{943BA3C8-5E23-407C-9CC8-DD7FEB7F967D}">
      <dgm:prSet/>
      <dgm:spPr/>
      <dgm:t>
        <a:bodyPr/>
        <a:lstStyle/>
        <a:p>
          <a:endParaRPr lang="zh-CN" altLang="en-US"/>
        </a:p>
      </dgm:t>
    </dgm:pt>
    <dgm:pt modelId="{73401DD0-3803-4D37-B473-8DA89AD68772}" type="pres">
      <dgm:prSet presAssocID="{DF5F1C4D-23B7-4D63-B4C5-B35BDFCBCEF7}" presName="compositeShape" presStyleCnt="0">
        <dgm:presLayoutVars>
          <dgm:chMax val="7"/>
          <dgm:dir/>
          <dgm:resizeHandles val="exact"/>
        </dgm:presLayoutVars>
      </dgm:prSet>
      <dgm:spPr/>
    </dgm:pt>
    <dgm:pt modelId="{A2870467-078F-43D7-80D1-F2B0298BFB1A}" type="pres">
      <dgm:prSet presAssocID="{99B67E0C-6A96-4480-ADC5-8AE628996D12}" presName="circ1" presStyleLbl="vennNode1" presStyleIdx="0" presStyleCnt="3"/>
      <dgm:spPr/>
    </dgm:pt>
    <dgm:pt modelId="{9A72CF98-4A71-422E-9862-1A52657CA964}" type="pres">
      <dgm:prSet presAssocID="{99B67E0C-6A96-4480-ADC5-8AE628996D12}" presName="circ1Tx" presStyleLbl="revTx" presStyleIdx="0" presStyleCnt="0">
        <dgm:presLayoutVars>
          <dgm:chMax val="0"/>
          <dgm:chPref val="0"/>
          <dgm:bulletEnabled val="1"/>
        </dgm:presLayoutVars>
      </dgm:prSet>
      <dgm:spPr/>
    </dgm:pt>
    <dgm:pt modelId="{4375C083-4E33-4436-AC12-76000C80C518}" type="pres">
      <dgm:prSet presAssocID="{CA5E6073-1BA2-40A4-8B90-058BD80E0A0D}" presName="circ2" presStyleLbl="vennNode1" presStyleIdx="1" presStyleCnt="3"/>
      <dgm:spPr/>
    </dgm:pt>
    <dgm:pt modelId="{EF7B9D6F-406B-4D16-9FC8-A34CE7C9079B}" type="pres">
      <dgm:prSet presAssocID="{CA5E6073-1BA2-40A4-8B90-058BD80E0A0D}" presName="circ2Tx" presStyleLbl="revTx" presStyleIdx="0" presStyleCnt="0">
        <dgm:presLayoutVars>
          <dgm:chMax val="0"/>
          <dgm:chPref val="0"/>
          <dgm:bulletEnabled val="1"/>
        </dgm:presLayoutVars>
      </dgm:prSet>
      <dgm:spPr/>
    </dgm:pt>
    <dgm:pt modelId="{9A03771A-213B-407B-AA4C-D583257B89FF}" type="pres">
      <dgm:prSet presAssocID="{F1430187-56E1-4344-98EA-7C380B8AF954}" presName="circ3" presStyleLbl="vennNode1" presStyleIdx="2" presStyleCnt="3"/>
      <dgm:spPr/>
    </dgm:pt>
    <dgm:pt modelId="{0BE6EAE6-2E69-42F0-B611-57F615875796}" type="pres">
      <dgm:prSet presAssocID="{F1430187-56E1-4344-98EA-7C380B8AF954}" presName="circ3Tx" presStyleLbl="revTx" presStyleIdx="0" presStyleCnt="0">
        <dgm:presLayoutVars>
          <dgm:chMax val="0"/>
          <dgm:chPref val="0"/>
          <dgm:bulletEnabled val="1"/>
        </dgm:presLayoutVars>
      </dgm:prSet>
      <dgm:spPr/>
    </dgm:pt>
  </dgm:ptLst>
  <dgm:cxnLst>
    <dgm:cxn modelId="{CE427D09-5986-46CC-B7A8-AF98311981A1}" type="presOf" srcId="{F1430187-56E1-4344-98EA-7C380B8AF954}" destId="{0BE6EAE6-2E69-42F0-B611-57F615875796}" srcOrd="1" destOrd="0" presId="urn:microsoft.com/office/officeart/2005/8/layout/venn1"/>
    <dgm:cxn modelId="{87AF7510-670B-4111-90C6-5EBD38022DFA}" type="presOf" srcId="{CA5E6073-1BA2-40A4-8B90-058BD80E0A0D}" destId="{EF7B9D6F-406B-4D16-9FC8-A34CE7C9079B}" srcOrd="1" destOrd="0" presId="urn:microsoft.com/office/officeart/2005/8/layout/venn1"/>
    <dgm:cxn modelId="{E01DA960-DEB2-4FF5-BF38-1103C53986EE}" srcId="{DF5F1C4D-23B7-4D63-B4C5-B35BDFCBCEF7}" destId="{CA5E6073-1BA2-40A4-8B90-058BD80E0A0D}" srcOrd="1" destOrd="0" parTransId="{15FF4659-A83D-495E-BD86-1A416A83FCA8}" sibTransId="{B0FB86A4-7DBC-4E7D-992F-8534F17CB789}"/>
    <dgm:cxn modelId="{A1F1A974-4D81-45CC-AC85-C5AF463A4D82}" type="presOf" srcId="{F1430187-56E1-4344-98EA-7C380B8AF954}" destId="{9A03771A-213B-407B-AA4C-D583257B89FF}" srcOrd="0" destOrd="0" presId="urn:microsoft.com/office/officeart/2005/8/layout/venn1"/>
    <dgm:cxn modelId="{E558FD94-1A3C-4B9D-BCA3-E45844D2C71F}" type="presOf" srcId="{99B67E0C-6A96-4480-ADC5-8AE628996D12}" destId="{9A72CF98-4A71-422E-9862-1A52657CA964}" srcOrd="1" destOrd="0" presId="urn:microsoft.com/office/officeart/2005/8/layout/venn1"/>
    <dgm:cxn modelId="{F5014DB5-29AE-4A83-AC47-43CF562AEB79}" srcId="{DF5F1C4D-23B7-4D63-B4C5-B35BDFCBCEF7}" destId="{99B67E0C-6A96-4480-ADC5-8AE628996D12}" srcOrd="0" destOrd="0" parTransId="{E885BC56-2F0D-4647-9CA7-7AA05C591794}" sibTransId="{337560A1-5E08-4754-86AF-46DA63E63385}"/>
    <dgm:cxn modelId="{943BA3C8-5E23-407C-9CC8-DD7FEB7F967D}" srcId="{DF5F1C4D-23B7-4D63-B4C5-B35BDFCBCEF7}" destId="{F1430187-56E1-4344-98EA-7C380B8AF954}" srcOrd="2" destOrd="0" parTransId="{375B1E58-0D7D-4FC1-BA31-CB7A1D06C19C}" sibTransId="{3EF97647-ECC6-4CE3-9750-1DFB29A48EB2}"/>
    <dgm:cxn modelId="{FAF195CF-B46D-4A9F-B8C7-66D405042B2A}" type="presOf" srcId="{CA5E6073-1BA2-40A4-8B90-058BD80E0A0D}" destId="{4375C083-4E33-4436-AC12-76000C80C518}" srcOrd="0" destOrd="0" presId="urn:microsoft.com/office/officeart/2005/8/layout/venn1"/>
    <dgm:cxn modelId="{81DC54F2-4D99-4927-AA98-79E3CFA18747}" type="presOf" srcId="{99B67E0C-6A96-4480-ADC5-8AE628996D12}" destId="{A2870467-078F-43D7-80D1-F2B0298BFB1A}" srcOrd="0" destOrd="0" presId="urn:microsoft.com/office/officeart/2005/8/layout/venn1"/>
    <dgm:cxn modelId="{01AFBCF4-38DC-46FC-B705-554924FA978A}" type="presOf" srcId="{DF5F1C4D-23B7-4D63-B4C5-B35BDFCBCEF7}" destId="{73401DD0-3803-4D37-B473-8DA89AD68772}" srcOrd="0" destOrd="0" presId="urn:microsoft.com/office/officeart/2005/8/layout/venn1"/>
    <dgm:cxn modelId="{16CF5A47-BA7C-45AD-830E-24872CCED42C}" type="presParOf" srcId="{73401DD0-3803-4D37-B473-8DA89AD68772}" destId="{A2870467-078F-43D7-80D1-F2B0298BFB1A}" srcOrd="0" destOrd="0" presId="urn:microsoft.com/office/officeart/2005/8/layout/venn1"/>
    <dgm:cxn modelId="{7A5981E8-07B0-4ABA-9E74-4CCEC99EC9C3}" type="presParOf" srcId="{73401DD0-3803-4D37-B473-8DA89AD68772}" destId="{9A72CF98-4A71-422E-9862-1A52657CA964}" srcOrd="1" destOrd="0" presId="urn:microsoft.com/office/officeart/2005/8/layout/venn1"/>
    <dgm:cxn modelId="{9937B22B-2988-4FE5-9312-97BCDBCBC8A5}" type="presParOf" srcId="{73401DD0-3803-4D37-B473-8DA89AD68772}" destId="{4375C083-4E33-4436-AC12-76000C80C518}" srcOrd="2" destOrd="0" presId="urn:microsoft.com/office/officeart/2005/8/layout/venn1"/>
    <dgm:cxn modelId="{E691E147-DF58-4BA4-965E-79772F4BF1B2}" type="presParOf" srcId="{73401DD0-3803-4D37-B473-8DA89AD68772}" destId="{EF7B9D6F-406B-4D16-9FC8-A34CE7C9079B}" srcOrd="3" destOrd="0" presId="urn:microsoft.com/office/officeart/2005/8/layout/venn1"/>
    <dgm:cxn modelId="{61EB2579-5F8A-4118-A0EF-13BD38DD0B63}" type="presParOf" srcId="{73401DD0-3803-4D37-B473-8DA89AD68772}" destId="{9A03771A-213B-407B-AA4C-D583257B89FF}" srcOrd="4" destOrd="0" presId="urn:microsoft.com/office/officeart/2005/8/layout/venn1"/>
    <dgm:cxn modelId="{34F08FB6-24F2-4818-9ACD-BC5194B03063}" type="presParOf" srcId="{73401DD0-3803-4D37-B473-8DA89AD68772}" destId="{0BE6EAE6-2E69-42F0-B611-57F61587579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C43AF0-C237-4C1C-AC92-6436E100797B}"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zh-CN" altLang="en-US"/>
        </a:p>
      </dgm:t>
    </dgm:pt>
    <dgm:pt modelId="{A3744CA4-8ED2-4CCA-B735-03C31DA8FAA9}">
      <dgm:prSet phldrT="[文本]"/>
      <dgm:spPr/>
      <dgm:t>
        <a:bodyPr/>
        <a:lstStyle/>
        <a:p>
          <a:r>
            <a:rPr lang="zh-CN" altLang="en-US" dirty="0"/>
            <a:t>流量</a:t>
          </a:r>
        </a:p>
      </dgm:t>
    </dgm:pt>
    <dgm:pt modelId="{294DFACA-4C7D-4CEC-8314-02BCE5EB6922}" type="parTrans" cxnId="{825FBB0E-68EB-43F4-B6F6-69EF90F77355}">
      <dgm:prSet/>
      <dgm:spPr/>
      <dgm:t>
        <a:bodyPr/>
        <a:lstStyle/>
        <a:p>
          <a:endParaRPr lang="zh-CN" altLang="en-US"/>
        </a:p>
      </dgm:t>
    </dgm:pt>
    <dgm:pt modelId="{9B45F5F7-6609-42D8-91FC-4957A7514A67}" type="sibTrans" cxnId="{825FBB0E-68EB-43F4-B6F6-69EF90F77355}">
      <dgm:prSet/>
      <dgm:spPr/>
      <dgm:t>
        <a:bodyPr/>
        <a:lstStyle/>
        <a:p>
          <a:endParaRPr lang="zh-CN" altLang="en-US"/>
        </a:p>
      </dgm:t>
    </dgm:pt>
    <dgm:pt modelId="{174C95FE-C140-411E-A3AB-6FC17D4BE218}">
      <dgm:prSet phldrT="[文本]"/>
      <dgm:spPr/>
      <dgm:t>
        <a:bodyPr/>
        <a:lstStyle/>
        <a:p>
          <a:r>
            <a:rPr lang="zh-CN" altLang="en-US" dirty="0"/>
            <a:t>转化率</a:t>
          </a:r>
        </a:p>
      </dgm:t>
    </dgm:pt>
    <dgm:pt modelId="{FF6F2065-81C7-4AA7-B908-A1B8BEFFEF97}" type="parTrans" cxnId="{D21E3ABA-2D84-424B-8F4A-0F3030968720}">
      <dgm:prSet/>
      <dgm:spPr/>
      <dgm:t>
        <a:bodyPr/>
        <a:lstStyle/>
        <a:p>
          <a:endParaRPr lang="zh-CN" altLang="en-US"/>
        </a:p>
      </dgm:t>
    </dgm:pt>
    <dgm:pt modelId="{9FCD6D3E-3DBA-478B-9EFF-A1497CA29BA8}" type="sibTrans" cxnId="{D21E3ABA-2D84-424B-8F4A-0F3030968720}">
      <dgm:prSet/>
      <dgm:spPr/>
      <dgm:t>
        <a:bodyPr/>
        <a:lstStyle/>
        <a:p>
          <a:endParaRPr lang="zh-CN" altLang="en-US"/>
        </a:p>
      </dgm:t>
    </dgm:pt>
    <dgm:pt modelId="{398BB36B-A9A5-49F4-867F-6A613C79655B}">
      <dgm:prSet phldrT="[文本]"/>
      <dgm:spPr/>
      <dgm:t>
        <a:bodyPr/>
        <a:lstStyle/>
        <a:p>
          <a:r>
            <a:rPr lang="zh-CN" altLang="en-US" dirty="0"/>
            <a:t>收益</a:t>
          </a:r>
        </a:p>
      </dgm:t>
    </dgm:pt>
    <dgm:pt modelId="{9498E5E2-5E9B-4CC8-89C0-C6CDD0926D7C}" type="parTrans" cxnId="{CAFF4842-B7D0-44B1-8B68-666394AE5384}">
      <dgm:prSet/>
      <dgm:spPr/>
      <dgm:t>
        <a:bodyPr/>
        <a:lstStyle/>
        <a:p>
          <a:endParaRPr lang="zh-CN" altLang="en-US"/>
        </a:p>
      </dgm:t>
    </dgm:pt>
    <dgm:pt modelId="{D3E85BD9-5D09-4BA7-BC92-14194BF43907}" type="sibTrans" cxnId="{CAFF4842-B7D0-44B1-8B68-666394AE5384}">
      <dgm:prSet/>
      <dgm:spPr/>
      <dgm:t>
        <a:bodyPr/>
        <a:lstStyle/>
        <a:p>
          <a:endParaRPr lang="zh-CN" altLang="en-US"/>
        </a:p>
      </dgm:t>
    </dgm:pt>
    <dgm:pt modelId="{F7A0F949-348C-4BF3-A064-B990666EF0C8}">
      <dgm:prSet phldrT="[文本]"/>
      <dgm:spPr/>
      <dgm:t>
        <a:bodyPr/>
        <a:lstStyle/>
        <a:p>
          <a:r>
            <a:rPr lang="zh-CN" altLang="en-US" dirty="0"/>
            <a:t>合作关系</a:t>
          </a:r>
        </a:p>
      </dgm:t>
    </dgm:pt>
    <dgm:pt modelId="{B0FAB34D-04F3-44A3-9394-D6D3BAF4D92F}" type="parTrans" cxnId="{117EE2F7-D989-412F-B88A-6E0983DC2AEC}">
      <dgm:prSet/>
      <dgm:spPr/>
      <dgm:t>
        <a:bodyPr/>
        <a:lstStyle/>
        <a:p>
          <a:endParaRPr lang="zh-CN" altLang="en-US"/>
        </a:p>
      </dgm:t>
    </dgm:pt>
    <dgm:pt modelId="{FC6D9D26-A86D-428B-80E1-C777E9115163}" type="sibTrans" cxnId="{117EE2F7-D989-412F-B88A-6E0983DC2AEC}">
      <dgm:prSet/>
      <dgm:spPr/>
      <dgm:t>
        <a:bodyPr/>
        <a:lstStyle/>
        <a:p>
          <a:endParaRPr lang="zh-CN" altLang="en-US"/>
        </a:p>
      </dgm:t>
    </dgm:pt>
    <dgm:pt modelId="{BB9BB447-2C47-4ED2-A793-BDCEE703B77F}">
      <dgm:prSet phldrT="[文本]"/>
      <dgm:spPr/>
      <dgm:t>
        <a:bodyPr/>
        <a:lstStyle/>
        <a:p>
          <a:r>
            <a:rPr lang="zh-CN" altLang="en-US" dirty="0"/>
            <a:t>曝光量</a:t>
          </a:r>
        </a:p>
      </dgm:t>
    </dgm:pt>
    <dgm:pt modelId="{C189A030-87DA-4A41-9FF8-4A0F14CB5171}" type="parTrans" cxnId="{27F316A9-2962-4D10-A629-981E8419FC6C}">
      <dgm:prSet/>
      <dgm:spPr/>
      <dgm:t>
        <a:bodyPr/>
        <a:lstStyle/>
        <a:p>
          <a:endParaRPr lang="zh-CN" altLang="en-US"/>
        </a:p>
      </dgm:t>
    </dgm:pt>
    <dgm:pt modelId="{258C8B54-7FD2-4311-93F3-09723BC4E7BE}" type="sibTrans" cxnId="{27F316A9-2962-4D10-A629-981E8419FC6C}">
      <dgm:prSet/>
      <dgm:spPr/>
      <dgm:t>
        <a:bodyPr/>
        <a:lstStyle/>
        <a:p>
          <a:endParaRPr lang="zh-CN" altLang="en-US"/>
        </a:p>
      </dgm:t>
    </dgm:pt>
    <dgm:pt modelId="{A88745A4-4381-4A46-A961-879B3D660D94}">
      <dgm:prSet/>
      <dgm:spPr/>
      <dgm:t>
        <a:bodyPr/>
        <a:lstStyle/>
        <a:p>
          <a:r>
            <a:rPr lang="zh-CN" altLang="en-US" dirty="0"/>
            <a:t>订单量</a:t>
          </a:r>
        </a:p>
      </dgm:t>
    </dgm:pt>
    <dgm:pt modelId="{84513BBB-4B85-4700-83F6-16F5C6410527}" type="parTrans" cxnId="{525E8062-E9E5-482C-BD7A-450E0D0267FC}">
      <dgm:prSet/>
      <dgm:spPr/>
      <dgm:t>
        <a:bodyPr/>
        <a:lstStyle/>
        <a:p>
          <a:endParaRPr lang="zh-CN" altLang="en-US"/>
        </a:p>
      </dgm:t>
    </dgm:pt>
    <dgm:pt modelId="{5511F90C-0BDF-4F29-BE26-3CECF5476417}" type="sibTrans" cxnId="{525E8062-E9E5-482C-BD7A-450E0D0267FC}">
      <dgm:prSet/>
      <dgm:spPr/>
      <dgm:t>
        <a:bodyPr/>
        <a:lstStyle/>
        <a:p>
          <a:endParaRPr lang="zh-CN" altLang="en-US"/>
        </a:p>
      </dgm:t>
    </dgm:pt>
    <dgm:pt modelId="{71BD471C-7803-44AC-A988-36B1F84820BA}">
      <dgm:prSet/>
      <dgm:spPr/>
      <dgm:t>
        <a:bodyPr/>
        <a:lstStyle/>
        <a:p>
          <a:r>
            <a:rPr lang="zh-CN" altLang="en-US" dirty="0"/>
            <a:t>点击率</a:t>
          </a:r>
        </a:p>
      </dgm:t>
    </dgm:pt>
    <dgm:pt modelId="{59134EAF-7BD4-4B90-A8A0-4E5B1762BDEC}" type="parTrans" cxnId="{F6861483-F9DB-4947-8799-4D2EDE7B2E3F}">
      <dgm:prSet/>
      <dgm:spPr/>
      <dgm:t>
        <a:bodyPr/>
        <a:lstStyle/>
        <a:p>
          <a:endParaRPr lang="zh-CN" altLang="en-US"/>
        </a:p>
      </dgm:t>
    </dgm:pt>
    <dgm:pt modelId="{DEE1A4B8-AE82-4384-AC90-6D36C4920426}" type="sibTrans" cxnId="{F6861483-F9DB-4947-8799-4D2EDE7B2E3F}">
      <dgm:prSet/>
      <dgm:spPr/>
      <dgm:t>
        <a:bodyPr/>
        <a:lstStyle/>
        <a:p>
          <a:endParaRPr lang="zh-CN" altLang="en-US"/>
        </a:p>
      </dgm:t>
    </dgm:pt>
    <dgm:pt modelId="{657AC18B-7350-4C2D-B9B7-5EC12AA337DC}" type="pres">
      <dgm:prSet presAssocID="{03C43AF0-C237-4C1C-AC92-6436E100797B}" presName="cycle" presStyleCnt="0">
        <dgm:presLayoutVars>
          <dgm:dir/>
          <dgm:resizeHandles val="exact"/>
        </dgm:presLayoutVars>
      </dgm:prSet>
      <dgm:spPr/>
    </dgm:pt>
    <dgm:pt modelId="{D4BAAC7D-E9C2-4F20-9DBC-82D5442F7049}" type="pres">
      <dgm:prSet presAssocID="{A3744CA4-8ED2-4CCA-B735-03C31DA8FAA9}" presName="node" presStyleLbl="node1" presStyleIdx="0" presStyleCnt="7">
        <dgm:presLayoutVars>
          <dgm:bulletEnabled val="1"/>
        </dgm:presLayoutVars>
      </dgm:prSet>
      <dgm:spPr/>
    </dgm:pt>
    <dgm:pt modelId="{E6494EB4-CE9F-4CAA-BAC4-3D1F238CD192}" type="pres">
      <dgm:prSet presAssocID="{A3744CA4-8ED2-4CCA-B735-03C31DA8FAA9}" presName="spNode" presStyleCnt="0"/>
      <dgm:spPr/>
    </dgm:pt>
    <dgm:pt modelId="{E3756C8D-E028-48BC-A353-C592B3EF7C51}" type="pres">
      <dgm:prSet presAssocID="{9B45F5F7-6609-42D8-91FC-4957A7514A67}" presName="sibTrans" presStyleLbl="sibTrans1D1" presStyleIdx="0" presStyleCnt="7"/>
      <dgm:spPr/>
    </dgm:pt>
    <dgm:pt modelId="{8D4C0F55-7BEA-4B72-9C87-6EAF2739463F}" type="pres">
      <dgm:prSet presAssocID="{71BD471C-7803-44AC-A988-36B1F84820BA}" presName="node" presStyleLbl="node1" presStyleIdx="1" presStyleCnt="7">
        <dgm:presLayoutVars>
          <dgm:bulletEnabled val="1"/>
        </dgm:presLayoutVars>
      </dgm:prSet>
      <dgm:spPr/>
    </dgm:pt>
    <dgm:pt modelId="{239B1726-DBF7-47F9-B3A7-3969EC134964}" type="pres">
      <dgm:prSet presAssocID="{71BD471C-7803-44AC-A988-36B1F84820BA}" presName="spNode" presStyleCnt="0"/>
      <dgm:spPr/>
    </dgm:pt>
    <dgm:pt modelId="{C520B3DB-CBB6-42F9-BBE9-AA6A0C334BFF}" type="pres">
      <dgm:prSet presAssocID="{DEE1A4B8-AE82-4384-AC90-6D36C4920426}" presName="sibTrans" presStyleLbl="sibTrans1D1" presStyleIdx="1" presStyleCnt="7"/>
      <dgm:spPr/>
    </dgm:pt>
    <dgm:pt modelId="{BDD4444D-F909-4D91-94DB-7F660F131812}" type="pres">
      <dgm:prSet presAssocID="{174C95FE-C140-411E-A3AB-6FC17D4BE218}" presName="node" presStyleLbl="node1" presStyleIdx="2" presStyleCnt="7">
        <dgm:presLayoutVars>
          <dgm:bulletEnabled val="1"/>
        </dgm:presLayoutVars>
      </dgm:prSet>
      <dgm:spPr/>
    </dgm:pt>
    <dgm:pt modelId="{B45980AE-2A44-435A-934C-121B61BEBD75}" type="pres">
      <dgm:prSet presAssocID="{174C95FE-C140-411E-A3AB-6FC17D4BE218}" presName="spNode" presStyleCnt="0"/>
      <dgm:spPr/>
    </dgm:pt>
    <dgm:pt modelId="{D152EC88-6117-4A1D-B395-6E6B2797BED5}" type="pres">
      <dgm:prSet presAssocID="{9FCD6D3E-3DBA-478B-9EFF-A1497CA29BA8}" presName="sibTrans" presStyleLbl="sibTrans1D1" presStyleIdx="2" presStyleCnt="7"/>
      <dgm:spPr/>
    </dgm:pt>
    <dgm:pt modelId="{A3CB3053-7EF5-4597-8F02-FAE2FE4F6505}" type="pres">
      <dgm:prSet presAssocID="{A88745A4-4381-4A46-A961-879B3D660D94}" presName="node" presStyleLbl="node1" presStyleIdx="3" presStyleCnt="7">
        <dgm:presLayoutVars>
          <dgm:bulletEnabled val="1"/>
        </dgm:presLayoutVars>
      </dgm:prSet>
      <dgm:spPr/>
    </dgm:pt>
    <dgm:pt modelId="{DEC37437-3485-41EB-B305-1432EEEEB748}" type="pres">
      <dgm:prSet presAssocID="{A88745A4-4381-4A46-A961-879B3D660D94}" presName="spNode" presStyleCnt="0"/>
      <dgm:spPr/>
    </dgm:pt>
    <dgm:pt modelId="{E429CCB2-F2AE-4460-94A1-E599E7351E98}" type="pres">
      <dgm:prSet presAssocID="{5511F90C-0BDF-4F29-BE26-3CECF5476417}" presName="sibTrans" presStyleLbl="sibTrans1D1" presStyleIdx="3" presStyleCnt="7"/>
      <dgm:spPr/>
    </dgm:pt>
    <dgm:pt modelId="{1EBE5495-1CD4-4B1A-B322-F85E3342E16A}" type="pres">
      <dgm:prSet presAssocID="{398BB36B-A9A5-49F4-867F-6A613C79655B}" presName="node" presStyleLbl="node1" presStyleIdx="4" presStyleCnt="7">
        <dgm:presLayoutVars>
          <dgm:bulletEnabled val="1"/>
        </dgm:presLayoutVars>
      </dgm:prSet>
      <dgm:spPr/>
    </dgm:pt>
    <dgm:pt modelId="{D5A82781-0EA6-4A10-9A04-9F2D5C06D621}" type="pres">
      <dgm:prSet presAssocID="{398BB36B-A9A5-49F4-867F-6A613C79655B}" presName="spNode" presStyleCnt="0"/>
      <dgm:spPr/>
    </dgm:pt>
    <dgm:pt modelId="{DBD90757-0ABD-49C8-9E21-48870D47B65A}" type="pres">
      <dgm:prSet presAssocID="{D3E85BD9-5D09-4BA7-BC92-14194BF43907}" presName="sibTrans" presStyleLbl="sibTrans1D1" presStyleIdx="4" presStyleCnt="7"/>
      <dgm:spPr/>
    </dgm:pt>
    <dgm:pt modelId="{34B63BEA-5918-4187-BCE7-F6EA933AB758}" type="pres">
      <dgm:prSet presAssocID="{F7A0F949-348C-4BF3-A064-B990666EF0C8}" presName="node" presStyleLbl="node1" presStyleIdx="5" presStyleCnt="7">
        <dgm:presLayoutVars>
          <dgm:bulletEnabled val="1"/>
        </dgm:presLayoutVars>
      </dgm:prSet>
      <dgm:spPr/>
    </dgm:pt>
    <dgm:pt modelId="{68BAE158-BE3E-4838-A6C9-11C86496B722}" type="pres">
      <dgm:prSet presAssocID="{F7A0F949-348C-4BF3-A064-B990666EF0C8}" presName="spNode" presStyleCnt="0"/>
      <dgm:spPr/>
    </dgm:pt>
    <dgm:pt modelId="{FF17B8CF-2B87-4906-9278-F88510DC505C}" type="pres">
      <dgm:prSet presAssocID="{FC6D9D26-A86D-428B-80E1-C777E9115163}" presName="sibTrans" presStyleLbl="sibTrans1D1" presStyleIdx="5" presStyleCnt="7"/>
      <dgm:spPr/>
    </dgm:pt>
    <dgm:pt modelId="{3970603E-3834-4FF4-9126-59507D97483C}" type="pres">
      <dgm:prSet presAssocID="{BB9BB447-2C47-4ED2-A793-BDCEE703B77F}" presName="node" presStyleLbl="node1" presStyleIdx="6" presStyleCnt="7">
        <dgm:presLayoutVars>
          <dgm:bulletEnabled val="1"/>
        </dgm:presLayoutVars>
      </dgm:prSet>
      <dgm:spPr/>
    </dgm:pt>
    <dgm:pt modelId="{D9D99125-C8FA-485C-A061-D78EFE0054E1}" type="pres">
      <dgm:prSet presAssocID="{BB9BB447-2C47-4ED2-A793-BDCEE703B77F}" presName="spNode" presStyleCnt="0"/>
      <dgm:spPr/>
    </dgm:pt>
    <dgm:pt modelId="{C8B77016-6D45-4C77-BF6D-A65D57D5F431}" type="pres">
      <dgm:prSet presAssocID="{258C8B54-7FD2-4311-93F3-09723BC4E7BE}" presName="sibTrans" presStyleLbl="sibTrans1D1" presStyleIdx="6" presStyleCnt="7"/>
      <dgm:spPr/>
    </dgm:pt>
  </dgm:ptLst>
  <dgm:cxnLst>
    <dgm:cxn modelId="{825FBB0E-68EB-43F4-B6F6-69EF90F77355}" srcId="{03C43AF0-C237-4C1C-AC92-6436E100797B}" destId="{A3744CA4-8ED2-4CCA-B735-03C31DA8FAA9}" srcOrd="0" destOrd="0" parTransId="{294DFACA-4C7D-4CEC-8314-02BCE5EB6922}" sibTransId="{9B45F5F7-6609-42D8-91FC-4957A7514A67}"/>
    <dgm:cxn modelId="{13DF302C-927D-4D5A-AF16-0C145866C14D}" type="presOf" srcId="{9B45F5F7-6609-42D8-91FC-4957A7514A67}" destId="{E3756C8D-E028-48BC-A353-C592B3EF7C51}" srcOrd="0" destOrd="0" presId="urn:microsoft.com/office/officeart/2005/8/layout/cycle5"/>
    <dgm:cxn modelId="{C5BCC12C-B954-4A98-9C6E-E7153EC46D8E}" type="presOf" srcId="{A88745A4-4381-4A46-A961-879B3D660D94}" destId="{A3CB3053-7EF5-4597-8F02-FAE2FE4F6505}" srcOrd="0" destOrd="0" presId="urn:microsoft.com/office/officeart/2005/8/layout/cycle5"/>
    <dgm:cxn modelId="{CAFF4842-B7D0-44B1-8B68-666394AE5384}" srcId="{03C43AF0-C237-4C1C-AC92-6436E100797B}" destId="{398BB36B-A9A5-49F4-867F-6A613C79655B}" srcOrd="4" destOrd="0" parTransId="{9498E5E2-5E9B-4CC8-89C0-C6CDD0926D7C}" sibTransId="{D3E85BD9-5D09-4BA7-BC92-14194BF43907}"/>
    <dgm:cxn modelId="{525E8062-E9E5-482C-BD7A-450E0D0267FC}" srcId="{03C43AF0-C237-4C1C-AC92-6436E100797B}" destId="{A88745A4-4381-4A46-A961-879B3D660D94}" srcOrd="3" destOrd="0" parTransId="{84513BBB-4B85-4700-83F6-16F5C6410527}" sibTransId="{5511F90C-0BDF-4F29-BE26-3CECF5476417}"/>
    <dgm:cxn modelId="{80645645-D08A-416A-8FFA-58026169C438}" type="presOf" srcId="{398BB36B-A9A5-49F4-867F-6A613C79655B}" destId="{1EBE5495-1CD4-4B1A-B322-F85E3342E16A}" srcOrd="0" destOrd="0" presId="urn:microsoft.com/office/officeart/2005/8/layout/cycle5"/>
    <dgm:cxn modelId="{A8210866-BBF1-4530-87B7-6518208C4006}" type="presOf" srcId="{F7A0F949-348C-4BF3-A064-B990666EF0C8}" destId="{34B63BEA-5918-4187-BCE7-F6EA933AB758}" srcOrd="0" destOrd="0" presId="urn:microsoft.com/office/officeart/2005/8/layout/cycle5"/>
    <dgm:cxn modelId="{1EE1724E-3219-4776-B577-A52787EC4D7C}" type="presOf" srcId="{9FCD6D3E-3DBA-478B-9EFF-A1497CA29BA8}" destId="{D152EC88-6117-4A1D-B395-6E6B2797BED5}" srcOrd="0" destOrd="0" presId="urn:microsoft.com/office/officeart/2005/8/layout/cycle5"/>
    <dgm:cxn modelId="{4B358A51-A0F0-4D45-AF0F-B7C1F308D5CB}" type="presOf" srcId="{174C95FE-C140-411E-A3AB-6FC17D4BE218}" destId="{BDD4444D-F909-4D91-94DB-7F660F131812}" srcOrd="0" destOrd="0" presId="urn:microsoft.com/office/officeart/2005/8/layout/cycle5"/>
    <dgm:cxn modelId="{142EB053-53BD-467C-9652-5E7B0DFD5D09}" type="presOf" srcId="{DEE1A4B8-AE82-4384-AC90-6D36C4920426}" destId="{C520B3DB-CBB6-42F9-BBE9-AA6A0C334BFF}" srcOrd="0" destOrd="0" presId="urn:microsoft.com/office/officeart/2005/8/layout/cycle5"/>
    <dgm:cxn modelId="{CE16C157-898A-4936-8BDE-338AE2DF2FA8}" type="presOf" srcId="{BB9BB447-2C47-4ED2-A793-BDCEE703B77F}" destId="{3970603E-3834-4FF4-9126-59507D97483C}" srcOrd="0" destOrd="0" presId="urn:microsoft.com/office/officeart/2005/8/layout/cycle5"/>
    <dgm:cxn modelId="{4150F180-79B7-4BE8-9242-1AB6049FB5FC}" type="presOf" srcId="{71BD471C-7803-44AC-A988-36B1F84820BA}" destId="{8D4C0F55-7BEA-4B72-9C87-6EAF2739463F}" srcOrd="0" destOrd="0" presId="urn:microsoft.com/office/officeart/2005/8/layout/cycle5"/>
    <dgm:cxn modelId="{F6861483-F9DB-4947-8799-4D2EDE7B2E3F}" srcId="{03C43AF0-C237-4C1C-AC92-6436E100797B}" destId="{71BD471C-7803-44AC-A988-36B1F84820BA}" srcOrd="1" destOrd="0" parTransId="{59134EAF-7BD4-4B90-A8A0-4E5B1762BDEC}" sibTransId="{DEE1A4B8-AE82-4384-AC90-6D36C4920426}"/>
    <dgm:cxn modelId="{5498E291-1442-43D8-AD2C-86AF0DAC9D25}" type="presOf" srcId="{5511F90C-0BDF-4F29-BE26-3CECF5476417}" destId="{E429CCB2-F2AE-4460-94A1-E599E7351E98}" srcOrd="0" destOrd="0" presId="urn:microsoft.com/office/officeart/2005/8/layout/cycle5"/>
    <dgm:cxn modelId="{626FCF9F-04DA-4D85-AAD1-58509D1C0665}" type="presOf" srcId="{A3744CA4-8ED2-4CCA-B735-03C31DA8FAA9}" destId="{D4BAAC7D-E9C2-4F20-9DBC-82D5442F7049}" srcOrd="0" destOrd="0" presId="urn:microsoft.com/office/officeart/2005/8/layout/cycle5"/>
    <dgm:cxn modelId="{74B7A3A5-7A83-4746-9BF4-FF17A1E57E1A}" type="presOf" srcId="{FC6D9D26-A86D-428B-80E1-C777E9115163}" destId="{FF17B8CF-2B87-4906-9278-F88510DC505C}" srcOrd="0" destOrd="0" presId="urn:microsoft.com/office/officeart/2005/8/layout/cycle5"/>
    <dgm:cxn modelId="{27F316A9-2962-4D10-A629-981E8419FC6C}" srcId="{03C43AF0-C237-4C1C-AC92-6436E100797B}" destId="{BB9BB447-2C47-4ED2-A793-BDCEE703B77F}" srcOrd="6" destOrd="0" parTransId="{C189A030-87DA-4A41-9FF8-4A0F14CB5171}" sibTransId="{258C8B54-7FD2-4311-93F3-09723BC4E7BE}"/>
    <dgm:cxn modelId="{D21E3ABA-2D84-424B-8F4A-0F3030968720}" srcId="{03C43AF0-C237-4C1C-AC92-6436E100797B}" destId="{174C95FE-C140-411E-A3AB-6FC17D4BE218}" srcOrd="2" destOrd="0" parTransId="{FF6F2065-81C7-4AA7-B908-A1B8BEFFEF97}" sibTransId="{9FCD6D3E-3DBA-478B-9EFF-A1497CA29BA8}"/>
    <dgm:cxn modelId="{749ECFBB-5592-42E5-A459-577DC42A51E8}" type="presOf" srcId="{258C8B54-7FD2-4311-93F3-09723BC4E7BE}" destId="{C8B77016-6D45-4C77-BF6D-A65D57D5F431}" srcOrd="0" destOrd="0" presId="urn:microsoft.com/office/officeart/2005/8/layout/cycle5"/>
    <dgm:cxn modelId="{176EE8E5-0233-4B87-A5E1-52CC9866EDFB}" type="presOf" srcId="{D3E85BD9-5D09-4BA7-BC92-14194BF43907}" destId="{DBD90757-0ABD-49C8-9E21-48870D47B65A}" srcOrd="0" destOrd="0" presId="urn:microsoft.com/office/officeart/2005/8/layout/cycle5"/>
    <dgm:cxn modelId="{117EE2F7-D989-412F-B88A-6E0983DC2AEC}" srcId="{03C43AF0-C237-4C1C-AC92-6436E100797B}" destId="{F7A0F949-348C-4BF3-A064-B990666EF0C8}" srcOrd="5" destOrd="0" parTransId="{B0FAB34D-04F3-44A3-9394-D6D3BAF4D92F}" sibTransId="{FC6D9D26-A86D-428B-80E1-C777E9115163}"/>
    <dgm:cxn modelId="{00857FFE-8EAD-4E43-A63D-A5FB601E689A}" type="presOf" srcId="{03C43AF0-C237-4C1C-AC92-6436E100797B}" destId="{657AC18B-7350-4C2D-B9B7-5EC12AA337DC}" srcOrd="0" destOrd="0" presId="urn:microsoft.com/office/officeart/2005/8/layout/cycle5"/>
    <dgm:cxn modelId="{02E4C1F3-11CF-48D8-A4B6-578204D33AB0}" type="presParOf" srcId="{657AC18B-7350-4C2D-B9B7-5EC12AA337DC}" destId="{D4BAAC7D-E9C2-4F20-9DBC-82D5442F7049}" srcOrd="0" destOrd="0" presId="urn:microsoft.com/office/officeart/2005/8/layout/cycle5"/>
    <dgm:cxn modelId="{EB2186CB-EC1C-4B46-AC23-C321C8BAA04F}" type="presParOf" srcId="{657AC18B-7350-4C2D-B9B7-5EC12AA337DC}" destId="{E6494EB4-CE9F-4CAA-BAC4-3D1F238CD192}" srcOrd="1" destOrd="0" presId="urn:microsoft.com/office/officeart/2005/8/layout/cycle5"/>
    <dgm:cxn modelId="{3865DFDE-A128-4D86-8FC8-1F6E74D42442}" type="presParOf" srcId="{657AC18B-7350-4C2D-B9B7-5EC12AA337DC}" destId="{E3756C8D-E028-48BC-A353-C592B3EF7C51}" srcOrd="2" destOrd="0" presId="urn:microsoft.com/office/officeart/2005/8/layout/cycle5"/>
    <dgm:cxn modelId="{59EB350A-6C58-49BE-974F-F8B265C880BC}" type="presParOf" srcId="{657AC18B-7350-4C2D-B9B7-5EC12AA337DC}" destId="{8D4C0F55-7BEA-4B72-9C87-6EAF2739463F}" srcOrd="3" destOrd="0" presId="urn:microsoft.com/office/officeart/2005/8/layout/cycle5"/>
    <dgm:cxn modelId="{F2A187E2-D69E-42F5-86FF-C5E3D072A70D}" type="presParOf" srcId="{657AC18B-7350-4C2D-B9B7-5EC12AA337DC}" destId="{239B1726-DBF7-47F9-B3A7-3969EC134964}" srcOrd="4" destOrd="0" presId="urn:microsoft.com/office/officeart/2005/8/layout/cycle5"/>
    <dgm:cxn modelId="{64605F5E-98CE-45ED-BB39-118CCFBE7B60}" type="presParOf" srcId="{657AC18B-7350-4C2D-B9B7-5EC12AA337DC}" destId="{C520B3DB-CBB6-42F9-BBE9-AA6A0C334BFF}" srcOrd="5" destOrd="0" presId="urn:microsoft.com/office/officeart/2005/8/layout/cycle5"/>
    <dgm:cxn modelId="{5B2FA984-8186-4CBA-81F1-79A69E8ECBE9}" type="presParOf" srcId="{657AC18B-7350-4C2D-B9B7-5EC12AA337DC}" destId="{BDD4444D-F909-4D91-94DB-7F660F131812}" srcOrd="6" destOrd="0" presId="urn:microsoft.com/office/officeart/2005/8/layout/cycle5"/>
    <dgm:cxn modelId="{E51CCA6F-3B73-4F00-991D-3E7FAF97CBCB}" type="presParOf" srcId="{657AC18B-7350-4C2D-B9B7-5EC12AA337DC}" destId="{B45980AE-2A44-435A-934C-121B61BEBD75}" srcOrd="7" destOrd="0" presId="urn:microsoft.com/office/officeart/2005/8/layout/cycle5"/>
    <dgm:cxn modelId="{108CC335-9DEC-46D1-B0E7-58A9B8623895}" type="presParOf" srcId="{657AC18B-7350-4C2D-B9B7-5EC12AA337DC}" destId="{D152EC88-6117-4A1D-B395-6E6B2797BED5}" srcOrd="8" destOrd="0" presId="urn:microsoft.com/office/officeart/2005/8/layout/cycle5"/>
    <dgm:cxn modelId="{10EA5717-9663-4213-89E3-E75C0ECE861D}" type="presParOf" srcId="{657AC18B-7350-4C2D-B9B7-5EC12AA337DC}" destId="{A3CB3053-7EF5-4597-8F02-FAE2FE4F6505}" srcOrd="9" destOrd="0" presId="urn:microsoft.com/office/officeart/2005/8/layout/cycle5"/>
    <dgm:cxn modelId="{0A28E47E-1120-4CC7-8874-4F395E8A39BA}" type="presParOf" srcId="{657AC18B-7350-4C2D-B9B7-5EC12AA337DC}" destId="{DEC37437-3485-41EB-B305-1432EEEEB748}" srcOrd="10" destOrd="0" presId="urn:microsoft.com/office/officeart/2005/8/layout/cycle5"/>
    <dgm:cxn modelId="{4195E0FD-F12C-4EF8-A3B0-C0AB1FF71AF0}" type="presParOf" srcId="{657AC18B-7350-4C2D-B9B7-5EC12AA337DC}" destId="{E429CCB2-F2AE-4460-94A1-E599E7351E98}" srcOrd="11" destOrd="0" presId="urn:microsoft.com/office/officeart/2005/8/layout/cycle5"/>
    <dgm:cxn modelId="{A0A60EA1-6F3A-4799-8459-CF022B22E20F}" type="presParOf" srcId="{657AC18B-7350-4C2D-B9B7-5EC12AA337DC}" destId="{1EBE5495-1CD4-4B1A-B322-F85E3342E16A}" srcOrd="12" destOrd="0" presId="urn:microsoft.com/office/officeart/2005/8/layout/cycle5"/>
    <dgm:cxn modelId="{6704ECB8-601F-4E9A-AAF8-0666169C3215}" type="presParOf" srcId="{657AC18B-7350-4C2D-B9B7-5EC12AA337DC}" destId="{D5A82781-0EA6-4A10-9A04-9F2D5C06D621}" srcOrd="13" destOrd="0" presId="urn:microsoft.com/office/officeart/2005/8/layout/cycle5"/>
    <dgm:cxn modelId="{D726EE40-2C38-4923-A3BF-B287BF74A454}" type="presParOf" srcId="{657AC18B-7350-4C2D-B9B7-5EC12AA337DC}" destId="{DBD90757-0ABD-49C8-9E21-48870D47B65A}" srcOrd="14" destOrd="0" presId="urn:microsoft.com/office/officeart/2005/8/layout/cycle5"/>
    <dgm:cxn modelId="{AEEEF86A-A3A3-4BEA-8728-0EF7A2FE60D1}" type="presParOf" srcId="{657AC18B-7350-4C2D-B9B7-5EC12AA337DC}" destId="{34B63BEA-5918-4187-BCE7-F6EA933AB758}" srcOrd="15" destOrd="0" presId="urn:microsoft.com/office/officeart/2005/8/layout/cycle5"/>
    <dgm:cxn modelId="{439EE38E-F785-462F-8D93-FFF9CFC54F44}" type="presParOf" srcId="{657AC18B-7350-4C2D-B9B7-5EC12AA337DC}" destId="{68BAE158-BE3E-4838-A6C9-11C86496B722}" srcOrd="16" destOrd="0" presId="urn:microsoft.com/office/officeart/2005/8/layout/cycle5"/>
    <dgm:cxn modelId="{74CC857A-864D-4962-B5EA-FFE95EA6E709}" type="presParOf" srcId="{657AC18B-7350-4C2D-B9B7-5EC12AA337DC}" destId="{FF17B8CF-2B87-4906-9278-F88510DC505C}" srcOrd="17" destOrd="0" presId="urn:microsoft.com/office/officeart/2005/8/layout/cycle5"/>
    <dgm:cxn modelId="{024014D5-1EB3-489B-830A-F9672E349A30}" type="presParOf" srcId="{657AC18B-7350-4C2D-B9B7-5EC12AA337DC}" destId="{3970603E-3834-4FF4-9126-59507D97483C}" srcOrd="18" destOrd="0" presId="urn:microsoft.com/office/officeart/2005/8/layout/cycle5"/>
    <dgm:cxn modelId="{1E68052C-4A20-4F3C-825E-1CA41C6F5DA7}" type="presParOf" srcId="{657AC18B-7350-4C2D-B9B7-5EC12AA337DC}" destId="{D9D99125-C8FA-485C-A061-D78EFE0054E1}" srcOrd="19" destOrd="0" presId="urn:microsoft.com/office/officeart/2005/8/layout/cycle5"/>
    <dgm:cxn modelId="{2F61FEE9-548E-486C-BE7C-3ED8B08FD5A5}" type="presParOf" srcId="{657AC18B-7350-4C2D-B9B7-5EC12AA337DC}" destId="{C8B77016-6D45-4C77-BF6D-A65D57D5F431}" srcOrd="20"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05492-9556-4AAA-B93E-99BD6EC5362A}">
      <dsp:nvSpPr>
        <dsp:cNvPr id="0" name=""/>
        <dsp:cNvSpPr/>
      </dsp:nvSpPr>
      <dsp:spPr>
        <a:xfrm>
          <a:off x="114297" y="3234441"/>
          <a:ext cx="1222327" cy="592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供应商</a:t>
          </a:r>
        </a:p>
      </dsp:txBody>
      <dsp:txXfrm>
        <a:off x="131659" y="3251803"/>
        <a:ext cx="1187603" cy="558043"/>
      </dsp:txXfrm>
    </dsp:sp>
    <dsp:sp modelId="{3249C315-5C9A-482F-8303-88C316C282EE}">
      <dsp:nvSpPr>
        <dsp:cNvPr id="0" name=""/>
        <dsp:cNvSpPr/>
      </dsp:nvSpPr>
      <dsp:spPr>
        <a:xfrm>
          <a:off x="1657358" y="3230179"/>
          <a:ext cx="1544742" cy="6898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酒店</a:t>
          </a:r>
        </a:p>
      </dsp:txBody>
      <dsp:txXfrm>
        <a:off x="1677564" y="3250385"/>
        <a:ext cx="1504330" cy="649478"/>
      </dsp:txXfrm>
    </dsp:sp>
    <dsp:sp modelId="{9D1DC04D-2222-40C3-9E72-C06D05B4B37F}">
      <dsp:nvSpPr>
        <dsp:cNvPr id="0" name=""/>
        <dsp:cNvSpPr/>
      </dsp:nvSpPr>
      <dsp:spPr>
        <a:xfrm rot="18316623">
          <a:off x="2603096" y="2390553"/>
          <a:ext cx="2835729" cy="54140"/>
        </a:xfrm>
        <a:custGeom>
          <a:avLst/>
          <a:gdLst/>
          <a:ahLst/>
          <a:cxnLst/>
          <a:rect l="0" t="0" r="0" b="0"/>
          <a:pathLst>
            <a:path>
              <a:moveTo>
                <a:pt x="0" y="27070"/>
              </a:moveTo>
              <a:lnTo>
                <a:pt x="2835729" y="27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CN" altLang="en-US" sz="800" kern="1200"/>
        </a:p>
      </dsp:txBody>
      <dsp:txXfrm>
        <a:off x="3950067" y="2346730"/>
        <a:ext cx="141786" cy="141786"/>
      </dsp:txXfrm>
    </dsp:sp>
    <dsp:sp modelId="{4E589DF5-0199-47B3-A6E0-FAB75F329F70}">
      <dsp:nvSpPr>
        <dsp:cNvPr id="0" name=""/>
        <dsp:cNvSpPr/>
      </dsp:nvSpPr>
      <dsp:spPr>
        <a:xfrm>
          <a:off x="4839821" y="834485"/>
          <a:ext cx="1889756" cy="8512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类型</a:t>
          </a:r>
        </a:p>
      </dsp:txBody>
      <dsp:txXfrm>
        <a:off x="4864754" y="859418"/>
        <a:ext cx="1839890" cy="801407"/>
      </dsp:txXfrm>
    </dsp:sp>
    <dsp:sp modelId="{A0F38574-9CFD-4850-A74C-049AA574F8AF}">
      <dsp:nvSpPr>
        <dsp:cNvPr id="0" name=""/>
        <dsp:cNvSpPr/>
      </dsp:nvSpPr>
      <dsp:spPr>
        <a:xfrm rot="20763851">
          <a:off x="6678701" y="816775"/>
          <a:ext cx="3456956" cy="54140"/>
        </a:xfrm>
        <a:custGeom>
          <a:avLst/>
          <a:gdLst/>
          <a:ahLst/>
          <a:cxnLst/>
          <a:rect l="0" t="0" r="0" b="0"/>
          <a:pathLst>
            <a:path>
              <a:moveTo>
                <a:pt x="0" y="27070"/>
              </a:moveTo>
              <a:lnTo>
                <a:pt x="3456956"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320756" y="757421"/>
        <a:ext cx="172847" cy="172847"/>
      </dsp:txXfrm>
    </dsp:sp>
    <dsp:sp modelId="{91090597-B612-4B3F-96DE-0A5533601214}">
      <dsp:nvSpPr>
        <dsp:cNvPr id="0" name=""/>
        <dsp:cNvSpPr/>
      </dsp:nvSpPr>
      <dsp:spPr>
        <a:xfrm>
          <a:off x="10084782" y="96942"/>
          <a:ext cx="1464901" cy="661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商务出行</a:t>
          </a:r>
        </a:p>
      </dsp:txBody>
      <dsp:txXfrm>
        <a:off x="10104149" y="116309"/>
        <a:ext cx="1426167" cy="622516"/>
      </dsp:txXfrm>
    </dsp:sp>
    <dsp:sp modelId="{CB002FFD-2EAA-486D-A34D-4A032EF6E886}">
      <dsp:nvSpPr>
        <dsp:cNvPr id="0" name=""/>
        <dsp:cNvSpPr/>
      </dsp:nvSpPr>
      <dsp:spPr>
        <a:xfrm rot="21541929">
          <a:off x="6729342" y="1205243"/>
          <a:ext cx="3292763" cy="54140"/>
        </a:xfrm>
        <a:custGeom>
          <a:avLst/>
          <a:gdLst/>
          <a:ahLst/>
          <a:cxnLst/>
          <a:rect l="0" t="0" r="0" b="0"/>
          <a:pathLst>
            <a:path>
              <a:moveTo>
                <a:pt x="0" y="27070"/>
              </a:moveTo>
              <a:lnTo>
                <a:pt x="3292763"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293405" y="1149994"/>
        <a:ext cx="164638" cy="164638"/>
      </dsp:txXfrm>
    </dsp:sp>
    <dsp:sp modelId="{648C1CE5-712A-4882-A7D3-BD473501F3C7}">
      <dsp:nvSpPr>
        <dsp:cNvPr id="0" name=""/>
        <dsp:cNvSpPr/>
      </dsp:nvSpPr>
      <dsp:spPr>
        <a:xfrm>
          <a:off x="10021871" y="923857"/>
          <a:ext cx="1564096" cy="5612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情侣出行</a:t>
          </a:r>
        </a:p>
      </dsp:txBody>
      <dsp:txXfrm>
        <a:off x="10038311" y="940297"/>
        <a:ext cx="1531216" cy="528412"/>
      </dsp:txXfrm>
    </dsp:sp>
    <dsp:sp modelId="{A3A9F833-F4B0-4F67-A6C1-2B4C334ECB1E}">
      <dsp:nvSpPr>
        <dsp:cNvPr id="0" name=""/>
        <dsp:cNvSpPr/>
      </dsp:nvSpPr>
      <dsp:spPr>
        <a:xfrm rot="695209">
          <a:off x="6694780" y="1576018"/>
          <a:ext cx="3415102" cy="54140"/>
        </a:xfrm>
        <a:custGeom>
          <a:avLst/>
          <a:gdLst/>
          <a:ahLst/>
          <a:cxnLst/>
          <a:rect l="0" t="0" r="0" b="0"/>
          <a:pathLst>
            <a:path>
              <a:moveTo>
                <a:pt x="0" y="27070"/>
              </a:moveTo>
              <a:lnTo>
                <a:pt x="3415102"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316954" y="1517711"/>
        <a:ext cx="170755" cy="170755"/>
      </dsp:txXfrm>
    </dsp:sp>
    <dsp:sp modelId="{68660485-A111-439C-9043-55089CAB2759}">
      <dsp:nvSpPr>
        <dsp:cNvPr id="0" name=""/>
        <dsp:cNvSpPr/>
      </dsp:nvSpPr>
      <dsp:spPr>
        <a:xfrm>
          <a:off x="10075085" y="1590972"/>
          <a:ext cx="1622276" cy="7101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旅游亲子</a:t>
          </a:r>
        </a:p>
      </dsp:txBody>
      <dsp:txXfrm>
        <a:off x="10095885" y="1611772"/>
        <a:ext cx="1580676" cy="668563"/>
      </dsp:txXfrm>
    </dsp:sp>
    <dsp:sp modelId="{950C2AB0-259E-4508-AF8A-0AA8B1830D0D}">
      <dsp:nvSpPr>
        <dsp:cNvPr id="0" name=""/>
        <dsp:cNvSpPr/>
      </dsp:nvSpPr>
      <dsp:spPr>
        <a:xfrm rot="89383">
          <a:off x="3201803" y="3570927"/>
          <a:ext cx="1759641" cy="54140"/>
        </a:xfrm>
        <a:custGeom>
          <a:avLst/>
          <a:gdLst/>
          <a:ahLst/>
          <a:cxnLst/>
          <a:rect l="0" t="0" r="0" b="0"/>
          <a:pathLst>
            <a:path>
              <a:moveTo>
                <a:pt x="0" y="27070"/>
              </a:moveTo>
              <a:lnTo>
                <a:pt x="1759641" y="27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037633" y="3554007"/>
        <a:ext cx="87982" cy="87982"/>
      </dsp:txXfrm>
    </dsp:sp>
    <dsp:sp modelId="{6F3E44A8-A06D-46E2-842D-BDC01161519E}">
      <dsp:nvSpPr>
        <dsp:cNvPr id="0" name=""/>
        <dsp:cNvSpPr/>
      </dsp:nvSpPr>
      <dsp:spPr>
        <a:xfrm>
          <a:off x="4961147" y="3220981"/>
          <a:ext cx="1685304" cy="7997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档次</a:t>
          </a:r>
        </a:p>
      </dsp:txBody>
      <dsp:txXfrm>
        <a:off x="4984572" y="3244406"/>
        <a:ext cx="1638454" cy="752929"/>
      </dsp:txXfrm>
    </dsp:sp>
    <dsp:sp modelId="{E3621158-E240-4E81-9DF6-4CF2249B1DE2}">
      <dsp:nvSpPr>
        <dsp:cNvPr id="0" name=""/>
        <dsp:cNvSpPr/>
      </dsp:nvSpPr>
      <dsp:spPr>
        <a:xfrm rot="20759715">
          <a:off x="6593901" y="3165954"/>
          <a:ext cx="3535885" cy="54140"/>
        </a:xfrm>
        <a:custGeom>
          <a:avLst/>
          <a:gdLst/>
          <a:ahLst/>
          <a:cxnLst/>
          <a:rect l="0" t="0" r="0" b="0"/>
          <a:pathLst>
            <a:path>
              <a:moveTo>
                <a:pt x="0" y="27070"/>
              </a:moveTo>
              <a:lnTo>
                <a:pt x="3535885"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zh-CN" altLang="en-US" sz="1100" kern="1200"/>
        </a:p>
      </dsp:txBody>
      <dsp:txXfrm>
        <a:off x="8273447" y="3104628"/>
        <a:ext cx="176794" cy="176794"/>
      </dsp:txXfrm>
    </dsp:sp>
    <dsp:sp modelId="{C31C18A2-9436-4B6E-BE35-33B7261AA6C7}">
      <dsp:nvSpPr>
        <dsp:cNvPr id="0" name=""/>
        <dsp:cNvSpPr/>
      </dsp:nvSpPr>
      <dsp:spPr>
        <a:xfrm>
          <a:off x="10077236" y="2509263"/>
          <a:ext cx="1578250" cy="5118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豪华型</a:t>
          </a:r>
          <a:r>
            <a:rPr lang="en-US" altLang="zh-CN" sz="2000" kern="1200" dirty="0"/>
            <a:t>/</a:t>
          </a:r>
          <a:r>
            <a:rPr lang="zh-CN" altLang="en-US" sz="2000" kern="1200" dirty="0"/>
            <a:t>高档</a:t>
          </a:r>
        </a:p>
      </dsp:txBody>
      <dsp:txXfrm>
        <a:off x="10092227" y="2524254"/>
        <a:ext cx="1548268" cy="481849"/>
      </dsp:txXfrm>
    </dsp:sp>
    <dsp:sp modelId="{AA356EA6-E5AE-4437-8320-5408C8982314}">
      <dsp:nvSpPr>
        <dsp:cNvPr id="0" name=""/>
        <dsp:cNvSpPr/>
      </dsp:nvSpPr>
      <dsp:spPr>
        <a:xfrm rot="21522600">
          <a:off x="6646038" y="3557042"/>
          <a:ext cx="3265556" cy="54140"/>
        </a:xfrm>
        <a:custGeom>
          <a:avLst/>
          <a:gdLst/>
          <a:ahLst/>
          <a:cxnLst/>
          <a:rect l="0" t="0" r="0" b="0"/>
          <a:pathLst>
            <a:path>
              <a:moveTo>
                <a:pt x="0" y="27070"/>
              </a:moveTo>
              <a:lnTo>
                <a:pt x="3265556"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197177" y="3502473"/>
        <a:ext cx="163277" cy="163277"/>
      </dsp:txXfrm>
    </dsp:sp>
    <dsp:sp modelId="{2E9E5258-B8DD-4C42-AF95-810C36ACD332}">
      <dsp:nvSpPr>
        <dsp:cNvPr id="0" name=""/>
        <dsp:cNvSpPr/>
      </dsp:nvSpPr>
      <dsp:spPr>
        <a:xfrm>
          <a:off x="9911180" y="3317723"/>
          <a:ext cx="1637603" cy="4592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舒适</a:t>
          </a:r>
          <a:r>
            <a:rPr lang="en-US" altLang="zh-CN" sz="2000" kern="1200" dirty="0"/>
            <a:t>/</a:t>
          </a:r>
          <a:r>
            <a:rPr lang="zh-CN" altLang="en-US" sz="2000" kern="1200" dirty="0"/>
            <a:t>中档</a:t>
          </a:r>
        </a:p>
      </dsp:txBody>
      <dsp:txXfrm>
        <a:off x="9924631" y="3331174"/>
        <a:ext cx="1610701" cy="432360"/>
      </dsp:txXfrm>
    </dsp:sp>
    <dsp:sp modelId="{6552399E-43A8-4EB6-93F7-A32A9FE2E9B3}">
      <dsp:nvSpPr>
        <dsp:cNvPr id="0" name=""/>
        <dsp:cNvSpPr/>
      </dsp:nvSpPr>
      <dsp:spPr>
        <a:xfrm rot="604794">
          <a:off x="6620141" y="3892134"/>
          <a:ext cx="3409115" cy="54140"/>
        </a:xfrm>
        <a:custGeom>
          <a:avLst/>
          <a:gdLst/>
          <a:ahLst/>
          <a:cxnLst/>
          <a:rect l="0" t="0" r="0" b="0"/>
          <a:pathLst>
            <a:path>
              <a:moveTo>
                <a:pt x="0" y="27070"/>
              </a:moveTo>
              <a:lnTo>
                <a:pt x="3409115"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239471" y="3833977"/>
        <a:ext cx="170455" cy="170455"/>
      </dsp:txXfrm>
    </dsp:sp>
    <dsp:sp modelId="{3DA2D43C-8A2D-4995-A201-8C23FA8C7D67}">
      <dsp:nvSpPr>
        <dsp:cNvPr id="0" name=""/>
        <dsp:cNvSpPr/>
      </dsp:nvSpPr>
      <dsp:spPr>
        <a:xfrm>
          <a:off x="10002947" y="3934146"/>
          <a:ext cx="1487774" cy="5667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经济型</a:t>
          </a:r>
          <a:r>
            <a:rPr lang="en-US" altLang="zh-CN" sz="2000" kern="1200" dirty="0"/>
            <a:t>/</a:t>
          </a:r>
          <a:r>
            <a:rPr lang="zh-CN" altLang="en-US" sz="2000" kern="1200" dirty="0"/>
            <a:t>抵挡</a:t>
          </a:r>
        </a:p>
      </dsp:txBody>
      <dsp:txXfrm>
        <a:off x="10019548" y="3950747"/>
        <a:ext cx="1454572" cy="533584"/>
      </dsp:txXfrm>
    </dsp:sp>
    <dsp:sp modelId="{9AE36CE6-CAAC-413B-9CD5-6C839061A42B}">
      <dsp:nvSpPr>
        <dsp:cNvPr id="0" name=""/>
        <dsp:cNvSpPr/>
      </dsp:nvSpPr>
      <dsp:spPr>
        <a:xfrm rot="2608122">
          <a:off x="2894210" y="4320401"/>
          <a:ext cx="2245330" cy="54140"/>
        </a:xfrm>
        <a:custGeom>
          <a:avLst/>
          <a:gdLst/>
          <a:ahLst/>
          <a:cxnLst/>
          <a:rect l="0" t="0" r="0" b="0"/>
          <a:pathLst>
            <a:path>
              <a:moveTo>
                <a:pt x="0" y="27070"/>
              </a:moveTo>
              <a:lnTo>
                <a:pt x="2245330" y="27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zh-CN" altLang="en-US" sz="700" kern="1200"/>
        </a:p>
      </dsp:txBody>
      <dsp:txXfrm>
        <a:off x="3960742" y="4291338"/>
        <a:ext cx="112266" cy="112266"/>
      </dsp:txXfrm>
    </dsp:sp>
    <dsp:sp modelId="{4CBB3F27-E1CB-4A77-9083-CAD6322E03AB}">
      <dsp:nvSpPr>
        <dsp:cNvPr id="0" name=""/>
        <dsp:cNvSpPr/>
      </dsp:nvSpPr>
      <dsp:spPr>
        <a:xfrm>
          <a:off x="4831649" y="4705784"/>
          <a:ext cx="2068753" cy="8280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产品</a:t>
          </a:r>
        </a:p>
      </dsp:txBody>
      <dsp:txXfrm>
        <a:off x="4855902" y="4730037"/>
        <a:ext cx="2020247" cy="779562"/>
      </dsp:txXfrm>
    </dsp:sp>
    <dsp:sp modelId="{1A40DD7B-7D92-47A4-A0C1-9201FC8402FA}">
      <dsp:nvSpPr>
        <dsp:cNvPr id="0" name=""/>
        <dsp:cNvSpPr/>
      </dsp:nvSpPr>
      <dsp:spPr>
        <a:xfrm rot="21332783">
          <a:off x="6895484" y="4966236"/>
          <a:ext cx="3258419" cy="54140"/>
        </a:xfrm>
        <a:custGeom>
          <a:avLst/>
          <a:gdLst/>
          <a:ahLst/>
          <a:cxnLst/>
          <a:rect l="0" t="0" r="0" b="0"/>
          <a:pathLst>
            <a:path>
              <a:moveTo>
                <a:pt x="0" y="27070"/>
              </a:moveTo>
              <a:lnTo>
                <a:pt x="3258419"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8443233" y="4911846"/>
        <a:ext cx="162920" cy="162920"/>
      </dsp:txXfrm>
    </dsp:sp>
    <dsp:sp modelId="{D6C1ACFB-8F82-41A8-A636-5D91B2D46914}">
      <dsp:nvSpPr>
        <dsp:cNvPr id="0" name=""/>
        <dsp:cNvSpPr/>
      </dsp:nvSpPr>
      <dsp:spPr>
        <a:xfrm>
          <a:off x="10148983" y="4657271"/>
          <a:ext cx="1683545" cy="4190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价格</a:t>
          </a:r>
        </a:p>
      </dsp:txBody>
      <dsp:txXfrm>
        <a:off x="10161256" y="4669544"/>
        <a:ext cx="1658999" cy="394502"/>
      </dsp:txXfrm>
    </dsp:sp>
    <dsp:sp modelId="{9EF02F63-6913-4EB3-AEB4-2A6A00C2E336}">
      <dsp:nvSpPr>
        <dsp:cNvPr id="0" name=""/>
        <dsp:cNvSpPr/>
      </dsp:nvSpPr>
      <dsp:spPr>
        <a:xfrm rot="639666">
          <a:off x="6874178" y="5373809"/>
          <a:ext cx="3038515" cy="54140"/>
        </a:xfrm>
        <a:custGeom>
          <a:avLst/>
          <a:gdLst/>
          <a:ahLst/>
          <a:cxnLst/>
          <a:rect l="0" t="0" r="0" b="0"/>
          <a:pathLst>
            <a:path>
              <a:moveTo>
                <a:pt x="0" y="27070"/>
              </a:moveTo>
              <a:lnTo>
                <a:pt x="3038515" y="27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zh-CN" altLang="en-US" sz="900" kern="1200"/>
        </a:p>
      </dsp:txBody>
      <dsp:txXfrm>
        <a:off x="8317473" y="5324917"/>
        <a:ext cx="151925" cy="151925"/>
      </dsp:txXfrm>
    </dsp:sp>
    <dsp:sp modelId="{85D84AA9-895D-46E4-AF32-07862BEEDDE8}">
      <dsp:nvSpPr>
        <dsp:cNvPr id="0" name=""/>
        <dsp:cNvSpPr/>
      </dsp:nvSpPr>
      <dsp:spPr>
        <a:xfrm>
          <a:off x="9886469" y="5403817"/>
          <a:ext cx="1411882" cy="556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服务</a:t>
          </a:r>
        </a:p>
      </dsp:txBody>
      <dsp:txXfrm>
        <a:off x="9902761" y="5420109"/>
        <a:ext cx="1379298" cy="523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C8596-F52D-4F3A-81C3-56375A70ED94}">
      <dsp:nvSpPr>
        <dsp:cNvPr id="0" name=""/>
        <dsp:cNvSpPr/>
      </dsp:nvSpPr>
      <dsp:spPr>
        <a:xfrm>
          <a:off x="6081774" y="4457096"/>
          <a:ext cx="343402" cy="91440"/>
        </a:xfrm>
        <a:custGeom>
          <a:avLst/>
          <a:gdLst/>
          <a:ahLst/>
          <a:cxnLst/>
          <a:rect l="0" t="0" r="0" b="0"/>
          <a:pathLst>
            <a:path>
              <a:moveTo>
                <a:pt x="0" y="45720"/>
              </a:moveTo>
              <a:lnTo>
                <a:pt x="343402"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6244890" y="4494231"/>
        <a:ext cx="17170" cy="17170"/>
      </dsp:txXfrm>
    </dsp:sp>
    <dsp:sp modelId="{64503CDA-F77D-49B8-962A-287407608F09}">
      <dsp:nvSpPr>
        <dsp:cNvPr id="0" name=""/>
        <dsp:cNvSpPr/>
      </dsp:nvSpPr>
      <dsp:spPr>
        <a:xfrm>
          <a:off x="4021358" y="4457096"/>
          <a:ext cx="343402" cy="91440"/>
        </a:xfrm>
        <a:custGeom>
          <a:avLst/>
          <a:gdLst/>
          <a:ahLst/>
          <a:cxnLst/>
          <a:rect l="0" t="0" r="0" b="0"/>
          <a:pathLst>
            <a:path>
              <a:moveTo>
                <a:pt x="0" y="45720"/>
              </a:moveTo>
              <a:lnTo>
                <a:pt x="343402"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84474" y="4494231"/>
        <a:ext cx="17170" cy="17170"/>
      </dsp:txXfrm>
    </dsp:sp>
    <dsp:sp modelId="{2786FF9A-FB7E-415B-BB82-7B6584E96885}">
      <dsp:nvSpPr>
        <dsp:cNvPr id="0" name=""/>
        <dsp:cNvSpPr/>
      </dsp:nvSpPr>
      <dsp:spPr>
        <a:xfrm>
          <a:off x="1960942" y="3030529"/>
          <a:ext cx="343402" cy="1472286"/>
        </a:xfrm>
        <a:custGeom>
          <a:avLst/>
          <a:gdLst/>
          <a:ahLst/>
          <a:cxnLst/>
          <a:rect l="0" t="0" r="0" b="0"/>
          <a:pathLst>
            <a:path>
              <a:moveTo>
                <a:pt x="0" y="0"/>
              </a:moveTo>
              <a:lnTo>
                <a:pt x="171701" y="0"/>
              </a:lnTo>
              <a:lnTo>
                <a:pt x="171701" y="1472286"/>
              </a:lnTo>
              <a:lnTo>
                <a:pt x="343402" y="14722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2094848" y="3728877"/>
        <a:ext cx="75590" cy="75590"/>
      </dsp:txXfrm>
    </dsp:sp>
    <dsp:sp modelId="{9558151E-0F67-4915-AAB9-EB01580360CC}">
      <dsp:nvSpPr>
        <dsp:cNvPr id="0" name=""/>
        <dsp:cNvSpPr/>
      </dsp:nvSpPr>
      <dsp:spPr>
        <a:xfrm>
          <a:off x="6081774" y="3521291"/>
          <a:ext cx="343402" cy="327174"/>
        </a:xfrm>
        <a:custGeom>
          <a:avLst/>
          <a:gdLst/>
          <a:ahLst/>
          <a:cxnLst/>
          <a:rect l="0" t="0" r="0" b="0"/>
          <a:pathLst>
            <a:path>
              <a:moveTo>
                <a:pt x="0" y="0"/>
              </a:moveTo>
              <a:lnTo>
                <a:pt x="171701" y="0"/>
              </a:lnTo>
              <a:lnTo>
                <a:pt x="171701" y="327174"/>
              </a:lnTo>
              <a:lnTo>
                <a:pt x="343402" y="3271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6241617" y="3673021"/>
        <a:ext cx="23715" cy="23715"/>
      </dsp:txXfrm>
    </dsp:sp>
    <dsp:sp modelId="{B765C576-52D6-4300-9A3D-1A2FD912B00A}">
      <dsp:nvSpPr>
        <dsp:cNvPr id="0" name=""/>
        <dsp:cNvSpPr/>
      </dsp:nvSpPr>
      <dsp:spPr>
        <a:xfrm>
          <a:off x="6081774" y="3194117"/>
          <a:ext cx="343402" cy="327174"/>
        </a:xfrm>
        <a:custGeom>
          <a:avLst/>
          <a:gdLst/>
          <a:ahLst/>
          <a:cxnLst/>
          <a:rect l="0" t="0" r="0" b="0"/>
          <a:pathLst>
            <a:path>
              <a:moveTo>
                <a:pt x="0" y="327174"/>
              </a:moveTo>
              <a:lnTo>
                <a:pt x="171701" y="327174"/>
              </a:lnTo>
              <a:lnTo>
                <a:pt x="171701" y="0"/>
              </a:lnTo>
              <a:lnTo>
                <a:pt x="34340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6241617" y="3345846"/>
        <a:ext cx="23715" cy="23715"/>
      </dsp:txXfrm>
    </dsp:sp>
    <dsp:sp modelId="{61728338-A91B-4281-A5FD-098C6B022A8F}">
      <dsp:nvSpPr>
        <dsp:cNvPr id="0" name=""/>
        <dsp:cNvSpPr/>
      </dsp:nvSpPr>
      <dsp:spPr>
        <a:xfrm>
          <a:off x="4021358" y="3475571"/>
          <a:ext cx="343402" cy="91440"/>
        </a:xfrm>
        <a:custGeom>
          <a:avLst/>
          <a:gdLst/>
          <a:ahLst/>
          <a:cxnLst/>
          <a:rect l="0" t="0" r="0" b="0"/>
          <a:pathLst>
            <a:path>
              <a:moveTo>
                <a:pt x="0" y="45720"/>
              </a:moveTo>
              <a:lnTo>
                <a:pt x="343402"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84474" y="3512706"/>
        <a:ext cx="17170" cy="17170"/>
      </dsp:txXfrm>
    </dsp:sp>
    <dsp:sp modelId="{09763D2C-E06C-4E7A-8D6A-975497F1824A}">
      <dsp:nvSpPr>
        <dsp:cNvPr id="0" name=""/>
        <dsp:cNvSpPr/>
      </dsp:nvSpPr>
      <dsp:spPr>
        <a:xfrm>
          <a:off x="1960942" y="3030529"/>
          <a:ext cx="343402" cy="490762"/>
        </a:xfrm>
        <a:custGeom>
          <a:avLst/>
          <a:gdLst/>
          <a:ahLst/>
          <a:cxnLst/>
          <a:rect l="0" t="0" r="0" b="0"/>
          <a:pathLst>
            <a:path>
              <a:moveTo>
                <a:pt x="0" y="0"/>
              </a:moveTo>
              <a:lnTo>
                <a:pt x="171701" y="0"/>
              </a:lnTo>
              <a:lnTo>
                <a:pt x="171701" y="490762"/>
              </a:lnTo>
              <a:lnTo>
                <a:pt x="343402" y="4907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2117669" y="3260936"/>
        <a:ext cx="29948" cy="29948"/>
      </dsp:txXfrm>
    </dsp:sp>
    <dsp:sp modelId="{CD939DF5-4883-4BB4-B725-28F5144C5AD4}">
      <dsp:nvSpPr>
        <dsp:cNvPr id="0" name=""/>
        <dsp:cNvSpPr/>
      </dsp:nvSpPr>
      <dsp:spPr>
        <a:xfrm>
          <a:off x="4021358" y="1558243"/>
          <a:ext cx="343402" cy="981524"/>
        </a:xfrm>
        <a:custGeom>
          <a:avLst/>
          <a:gdLst/>
          <a:ahLst/>
          <a:cxnLst/>
          <a:rect l="0" t="0" r="0" b="0"/>
          <a:pathLst>
            <a:path>
              <a:moveTo>
                <a:pt x="0" y="0"/>
              </a:moveTo>
              <a:lnTo>
                <a:pt x="171701" y="0"/>
              </a:lnTo>
              <a:lnTo>
                <a:pt x="171701" y="981524"/>
              </a:lnTo>
              <a:lnTo>
                <a:pt x="343402" y="9815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67063" y="2023008"/>
        <a:ext cx="51993" cy="51993"/>
      </dsp:txXfrm>
    </dsp:sp>
    <dsp:sp modelId="{4F8C0A16-846C-45C4-98B9-7A600AE2A00E}">
      <dsp:nvSpPr>
        <dsp:cNvPr id="0" name=""/>
        <dsp:cNvSpPr/>
      </dsp:nvSpPr>
      <dsp:spPr>
        <a:xfrm>
          <a:off x="4021358" y="1558243"/>
          <a:ext cx="343402" cy="327174"/>
        </a:xfrm>
        <a:custGeom>
          <a:avLst/>
          <a:gdLst/>
          <a:ahLst/>
          <a:cxnLst/>
          <a:rect l="0" t="0" r="0" b="0"/>
          <a:pathLst>
            <a:path>
              <a:moveTo>
                <a:pt x="0" y="0"/>
              </a:moveTo>
              <a:lnTo>
                <a:pt x="171701" y="0"/>
              </a:lnTo>
              <a:lnTo>
                <a:pt x="171701" y="327174"/>
              </a:lnTo>
              <a:lnTo>
                <a:pt x="343402" y="3271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81201" y="1709972"/>
        <a:ext cx="23715" cy="23715"/>
      </dsp:txXfrm>
    </dsp:sp>
    <dsp:sp modelId="{1A7C9875-7E2D-4458-8FBC-CE91A60C0FAE}">
      <dsp:nvSpPr>
        <dsp:cNvPr id="0" name=""/>
        <dsp:cNvSpPr/>
      </dsp:nvSpPr>
      <dsp:spPr>
        <a:xfrm>
          <a:off x="4021358" y="1231068"/>
          <a:ext cx="343402" cy="327174"/>
        </a:xfrm>
        <a:custGeom>
          <a:avLst/>
          <a:gdLst/>
          <a:ahLst/>
          <a:cxnLst/>
          <a:rect l="0" t="0" r="0" b="0"/>
          <a:pathLst>
            <a:path>
              <a:moveTo>
                <a:pt x="0" y="327174"/>
              </a:moveTo>
              <a:lnTo>
                <a:pt x="171701" y="327174"/>
              </a:lnTo>
              <a:lnTo>
                <a:pt x="171701" y="0"/>
              </a:lnTo>
              <a:lnTo>
                <a:pt x="34340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81201" y="1382798"/>
        <a:ext cx="23715" cy="23715"/>
      </dsp:txXfrm>
    </dsp:sp>
    <dsp:sp modelId="{5F742F40-6A69-42CA-A544-BAE89FA03100}">
      <dsp:nvSpPr>
        <dsp:cNvPr id="0" name=""/>
        <dsp:cNvSpPr/>
      </dsp:nvSpPr>
      <dsp:spPr>
        <a:xfrm>
          <a:off x="6081774" y="576718"/>
          <a:ext cx="343402" cy="324669"/>
        </a:xfrm>
        <a:custGeom>
          <a:avLst/>
          <a:gdLst/>
          <a:ahLst/>
          <a:cxnLst/>
          <a:rect l="0" t="0" r="0" b="0"/>
          <a:pathLst>
            <a:path>
              <a:moveTo>
                <a:pt x="0" y="0"/>
              </a:moveTo>
              <a:lnTo>
                <a:pt x="171701" y="0"/>
              </a:lnTo>
              <a:lnTo>
                <a:pt x="171701" y="324669"/>
              </a:lnTo>
              <a:lnTo>
                <a:pt x="343402" y="32466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6241660" y="727239"/>
        <a:ext cx="23629" cy="23629"/>
      </dsp:txXfrm>
    </dsp:sp>
    <dsp:sp modelId="{27CC343D-C961-4588-BE20-CAD9ECDCE695}">
      <dsp:nvSpPr>
        <dsp:cNvPr id="0" name=""/>
        <dsp:cNvSpPr/>
      </dsp:nvSpPr>
      <dsp:spPr>
        <a:xfrm>
          <a:off x="6081774" y="260354"/>
          <a:ext cx="343402" cy="316364"/>
        </a:xfrm>
        <a:custGeom>
          <a:avLst/>
          <a:gdLst/>
          <a:ahLst/>
          <a:cxnLst/>
          <a:rect l="0" t="0" r="0" b="0"/>
          <a:pathLst>
            <a:path>
              <a:moveTo>
                <a:pt x="0" y="316364"/>
              </a:moveTo>
              <a:lnTo>
                <a:pt x="171701" y="316364"/>
              </a:lnTo>
              <a:lnTo>
                <a:pt x="171701" y="0"/>
              </a:lnTo>
              <a:lnTo>
                <a:pt x="34340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6241802" y="406863"/>
        <a:ext cx="23345" cy="23345"/>
      </dsp:txXfrm>
    </dsp:sp>
    <dsp:sp modelId="{83F9EB4C-FF10-4DF9-9791-9DD3E05B4D6B}">
      <dsp:nvSpPr>
        <dsp:cNvPr id="0" name=""/>
        <dsp:cNvSpPr/>
      </dsp:nvSpPr>
      <dsp:spPr>
        <a:xfrm>
          <a:off x="4021358" y="576718"/>
          <a:ext cx="343402" cy="981524"/>
        </a:xfrm>
        <a:custGeom>
          <a:avLst/>
          <a:gdLst/>
          <a:ahLst/>
          <a:cxnLst/>
          <a:rect l="0" t="0" r="0" b="0"/>
          <a:pathLst>
            <a:path>
              <a:moveTo>
                <a:pt x="0" y="981524"/>
              </a:moveTo>
              <a:lnTo>
                <a:pt x="171701" y="981524"/>
              </a:lnTo>
              <a:lnTo>
                <a:pt x="171701" y="0"/>
              </a:lnTo>
              <a:lnTo>
                <a:pt x="34340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167063" y="1041484"/>
        <a:ext cx="51993" cy="51993"/>
      </dsp:txXfrm>
    </dsp:sp>
    <dsp:sp modelId="{3EC1A1EF-BB9E-4697-BE1A-BADD4762EF23}">
      <dsp:nvSpPr>
        <dsp:cNvPr id="0" name=""/>
        <dsp:cNvSpPr/>
      </dsp:nvSpPr>
      <dsp:spPr>
        <a:xfrm>
          <a:off x="1960942" y="1558243"/>
          <a:ext cx="343402" cy="1472286"/>
        </a:xfrm>
        <a:custGeom>
          <a:avLst/>
          <a:gdLst/>
          <a:ahLst/>
          <a:cxnLst/>
          <a:rect l="0" t="0" r="0" b="0"/>
          <a:pathLst>
            <a:path>
              <a:moveTo>
                <a:pt x="0" y="1472286"/>
              </a:moveTo>
              <a:lnTo>
                <a:pt x="171701" y="1472286"/>
              </a:lnTo>
              <a:lnTo>
                <a:pt x="171701" y="0"/>
              </a:lnTo>
              <a:lnTo>
                <a:pt x="34340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2094848" y="2256591"/>
        <a:ext cx="75590" cy="75590"/>
      </dsp:txXfrm>
    </dsp:sp>
    <dsp:sp modelId="{6A066C05-C7FD-4CE3-9094-E5E713B0212C}">
      <dsp:nvSpPr>
        <dsp:cNvPr id="0" name=""/>
        <dsp:cNvSpPr/>
      </dsp:nvSpPr>
      <dsp:spPr>
        <a:xfrm rot="16200000">
          <a:off x="321624" y="2768789"/>
          <a:ext cx="2755155"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zh-CN" altLang="en-US" sz="3000" kern="1200" dirty="0"/>
            <a:t>主流</a:t>
          </a:r>
          <a:r>
            <a:rPr lang="en-US" altLang="zh-CN" sz="3000" kern="1200" dirty="0"/>
            <a:t>OTA</a:t>
          </a:r>
          <a:r>
            <a:rPr lang="zh-CN" altLang="en-US" sz="3000" kern="1200" dirty="0"/>
            <a:t>平台</a:t>
          </a:r>
        </a:p>
      </dsp:txBody>
      <dsp:txXfrm>
        <a:off x="321624" y="2768789"/>
        <a:ext cx="2755155" cy="523479"/>
      </dsp:txXfrm>
    </dsp:sp>
    <dsp:sp modelId="{5F992F1E-0E30-47A9-BB53-3BCAC9DFC635}">
      <dsp:nvSpPr>
        <dsp:cNvPr id="0" name=""/>
        <dsp:cNvSpPr/>
      </dsp:nvSpPr>
      <dsp:spPr>
        <a:xfrm>
          <a:off x="2304345" y="1296503"/>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携程系</a:t>
          </a:r>
        </a:p>
      </dsp:txBody>
      <dsp:txXfrm>
        <a:off x="2304345" y="1296503"/>
        <a:ext cx="1717013" cy="523479"/>
      </dsp:txXfrm>
    </dsp:sp>
    <dsp:sp modelId="{26C21FE1-A3CC-4F30-A8B3-B2E5B7B02D40}">
      <dsp:nvSpPr>
        <dsp:cNvPr id="0" name=""/>
        <dsp:cNvSpPr/>
      </dsp:nvSpPr>
      <dsp:spPr>
        <a:xfrm>
          <a:off x="4364760" y="314979"/>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携程</a:t>
          </a:r>
        </a:p>
      </dsp:txBody>
      <dsp:txXfrm>
        <a:off x="4364760" y="314979"/>
        <a:ext cx="1717013" cy="523479"/>
      </dsp:txXfrm>
    </dsp:sp>
    <dsp:sp modelId="{4E3C2BAC-8D0E-437A-9D95-09BE57C70077}">
      <dsp:nvSpPr>
        <dsp:cNvPr id="0" name=""/>
        <dsp:cNvSpPr/>
      </dsp:nvSpPr>
      <dsp:spPr>
        <a:xfrm>
          <a:off x="6425176" y="1119"/>
          <a:ext cx="3214935" cy="518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携程计算机技术有限公司</a:t>
          </a:r>
        </a:p>
      </dsp:txBody>
      <dsp:txXfrm>
        <a:off x="6425176" y="1119"/>
        <a:ext cx="3214935" cy="518469"/>
      </dsp:txXfrm>
    </dsp:sp>
    <dsp:sp modelId="{BA2B62D7-7A59-4A6C-92F8-7D03D1E9BB75}">
      <dsp:nvSpPr>
        <dsp:cNvPr id="0" name=""/>
        <dsp:cNvSpPr/>
      </dsp:nvSpPr>
      <dsp:spPr>
        <a:xfrm>
          <a:off x="6425176" y="650458"/>
          <a:ext cx="3141687" cy="501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携程国际旅行社有限公司</a:t>
          </a:r>
        </a:p>
      </dsp:txBody>
      <dsp:txXfrm>
        <a:off x="6425176" y="650458"/>
        <a:ext cx="3141687" cy="501859"/>
      </dsp:txXfrm>
    </dsp:sp>
    <dsp:sp modelId="{60F5E2BF-9788-4BEA-A8CE-E2268F813F30}">
      <dsp:nvSpPr>
        <dsp:cNvPr id="0" name=""/>
        <dsp:cNvSpPr/>
      </dsp:nvSpPr>
      <dsp:spPr>
        <a:xfrm>
          <a:off x="4364760" y="969328"/>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去哪儿</a:t>
          </a:r>
        </a:p>
      </dsp:txBody>
      <dsp:txXfrm>
        <a:off x="4364760" y="969328"/>
        <a:ext cx="1717013" cy="523479"/>
      </dsp:txXfrm>
    </dsp:sp>
    <dsp:sp modelId="{ED8A3C6C-F63A-42B8-BEE2-B73C9B9CA2B0}">
      <dsp:nvSpPr>
        <dsp:cNvPr id="0" name=""/>
        <dsp:cNvSpPr/>
      </dsp:nvSpPr>
      <dsp:spPr>
        <a:xfrm>
          <a:off x="4364760" y="1623678"/>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同程艺龙</a:t>
          </a:r>
        </a:p>
      </dsp:txBody>
      <dsp:txXfrm>
        <a:off x="4364760" y="1623678"/>
        <a:ext cx="1717013" cy="523479"/>
      </dsp:txXfrm>
    </dsp:sp>
    <dsp:sp modelId="{6550C4A7-04F4-4273-A4FA-49DFBBD0C874}">
      <dsp:nvSpPr>
        <dsp:cNvPr id="0" name=""/>
        <dsp:cNvSpPr/>
      </dsp:nvSpPr>
      <dsp:spPr>
        <a:xfrm>
          <a:off x="4364760" y="2278027"/>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途家</a:t>
          </a:r>
        </a:p>
      </dsp:txBody>
      <dsp:txXfrm>
        <a:off x="4364760" y="2278027"/>
        <a:ext cx="1717013" cy="523479"/>
      </dsp:txXfrm>
    </dsp:sp>
    <dsp:sp modelId="{8FEA096E-280A-4103-95E6-66167D9B4C92}">
      <dsp:nvSpPr>
        <dsp:cNvPr id="0" name=""/>
        <dsp:cNvSpPr/>
      </dsp:nvSpPr>
      <dsp:spPr>
        <a:xfrm>
          <a:off x="2304345" y="3259551"/>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美团系</a:t>
          </a:r>
        </a:p>
      </dsp:txBody>
      <dsp:txXfrm>
        <a:off x="2304345" y="3259551"/>
        <a:ext cx="1717013" cy="523479"/>
      </dsp:txXfrm>
    </dsp:sp>
    <dsp:sp modelId="{035452DD-13E0-4D25-86F0-3FE000727437}">
      <dsp:nvSpPr>
        <dsp:cNvPr id="0" name=""/>
        <dsp:cNvSpPr/>
      </dsp:nvSpPr>
      <dsp:spPr>
        <a:xfrm>
          <a:off x="4364760" y="3259551"/>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美团点评</a:t>
          </a:r>
        </a:p>
      </dsp:txBody>
      <dsp:txXfrm>
        <a:off x="4364760" y="3259551"/>
        <a:ext cx="1717013" cy="523479"/>
      </dsp:txXfrm>
    </dsp:sp>
    <dsp:sp modelId="{48436B9B-3664-43EE-BF38-12D4978D6B0D}">
      <dsp:nvSpPr>
        <dsp:cNvPr id="0" name=""/>
        <dsp:cNvSpPr/>
      </dsp:nvSpPr>
      <dsp:spPr>
        <a:xfrm>
          <a:off x="6425176" y="2932377"/>
          <a:ext cx="283882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北京三快在线科技有限公司</a:t>
          </a:r>
        </a:p>
      </dsp:txBody>
      <dsp:txXfrm>
        <a:off x="6425176" y="2932377"/>
        <a:ext cx="2838823" cy="523479"/>
      </dsp:txXfrm>
    </dsp:sp>
    <dsp:sp modelId="{F4A5785B-DA6F-4E8B-8690-E08B24DBABAB}">
      <dsp:nvSpPr>
        <dsp:cNvPr id="0" name=""/>
        <dsp:cNvSpPr/>
      </dsp:nvSpPr>
      <dsp:spPr>
        <a:xfrm>
          <a:off x="6425176" y="3586726"/>
          <a:ext cx="2872030"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天津西瓜旅游有限责任公司</a:t>
          </a:r>
        </a:p>
      </dsp:txBody>
      <dsp:txXfrm>
        <a:off x="6425176" y="3586726"/>
        <a:ext cx="2872030" cy="523479"/>
      </dsp:txXfrm>
    </dsp:sp>
    <dsp:sp modelId="{13945B40-D40B-4D69-8861-96686B81EE1D}">
      <dsp:nvSpPr>
        <dsp:cNvPr id="0" name=""/>
        <dsp:cNvSpPr/>
      </dsp:nvSpPr>
      <dsp:spPr>
        <a:xfrm>
          <a:off x="2304345" y="4241076"/>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阿里系</a:t>
          </a:r>
        </a:p>
      </dsp:txBody>
      <dsp:txXfrm>
        <a:off x="2304345" y="4241076"/>
        <a:ext cx="1717013" cy="523479"/>
      </dsp:txXfrm>
    </dsp:sp>
    <dsp:sp modelId="{52FAD7A2-E1DE-44C0-9B32-BA9934CF2466}">
      <dsp:nvSpPr>
        <dsp:cNvPr id="0" name=""/>
        <dsp:cNvSpPr/>
      </dsp:nvSpPr>
      <dsp:spPr>
        <a:xfrm>
          <a:off x="4364760" y="4241076"/>
          <a:ext cx="1717013"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飞猪</a:t>
          </a:r>
        </a:p>
      </dsp:txBody>
      <dsp:txXfrm>
        <a:off x="4364760" y="4241076"/>
        <a:ext cx="1717013" cy="523479"/>
      </dsp:txXfrm>
    </dsp:sp>
    <dsp:sp modelId="{B6663C10-CFE3-40D8-B5DF-277D648554A0}">
      <dsp:nvSpPr>
        <dsp:cNvPr id="0" name=""/>
        <dsp:cNvSpPr/>
      </dsp:nvSpPr>
      <dsp:spPr>
        <a:xfrm>
          <a:off x="6425176" y="4241076"/>
          <a:ext cx="2908517" cy="5234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阿里旅行去啊</a:t>
          </a:r>
        </a:p>
      </dsp:txBody>
      <dsp:txXfrm>
        <a:off x="6425176" y="4241076"/>
        <a:ext cx="2908517" cy="5234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7F050-9169-4044-8C37-A5A483AD066C}">
      <dsp:nvSpPr>
        <dsp:cNvPr id="0" name=""/>
        <dsp:cNvSpPr/>
      </dsp:nvSpPr>
      <dsp:spPr>
        <a:xfrm>
          <a:off x="87" y="2652182"/>
          <a:ext cx="2137267" cy="67204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1999.10</a:t>
          </a:r>
        </a:p>
        <a:p>
          <a:pPr marL="0" lvl="0" indent="0" algn="ctr" defTabSz="533400">
            <a:lnSpc>
              <a:spcPct val="90000"/>
            </a:lnSpc>
            <a:spcBef>
              <a:spcPct val="0"/>
            </a:spcBef>
            <a:spcAft>
              <a:spcPct val="35000"/>
            </a:spcAft>
            <a:buNone/>
          </a:pPr>
          <a:r>
            <a:rPr lang="zh-CN" altLang="en-US" sz="1200" kern="1200" dirty="0"/>
            <a:t>携程旅行网成立</a:t>
          </a:r>
        </a:p>
      </dsp:txBody>
      <dsp:txXfrm>
        <a:off x="336108" y="2652182"/>
        <a:ext cx="1465225" cy="672042"/>
      </dsp:txXfrm>
    </dsp:sp>
    <dsp:sp modelId="{54AC650D-B51E-48F5-ADAF-11E655A8A2FA}">
      <dsp:nvSpPr>
        <dsp:cNvPr id="0" name=""/>
        <dsp:cNvSpPr/>
      </dsp:nvSpPr>
      <dsp:spPr>
        <a:xfrm>
          <a:off x="1962251" y="2637995"/>
          <a:ext cx="1751040" cy="70041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2003.12</a:t>
          </a:r>
        </a:p>
        <a:p>
          <a:pPr marL="0" lvl="0" indent="0" algn="ctr" defTabSz="533400">
            <a:lnSpc>
              <a:spcPct val="90000"/>
            </a:lnSpc>
            <a:spcBef>
              <a:spcPct val="0"/>
            </a:spcBef>
            <a:spcAft>
              <a:spcPct val="35000"/>
            </a:spcAft>
            <a:buNone/>
          </a:pPr>
          <a:r>
            <a:rPr lang="zh-CN" altLang="en-US" sz="1200" kern="1200" dirty="0"/>
            <a:t>美国纳斯达克上市</a:t>
          </a:r>
        </a:p>
      </dsp:txBody>
      <dsp:txXfrm>
        <a:off x="2312459" y="2637995"/>
        <a:ext cx="1050624" cy="700416"/>
      </dsp:txXfrm>
    </dsp:sp>
    <dsp:sp modelId="{316B9306-EA3D-4841-86F4-49745F5FFCA0}">
      <dsp:nvSpPr>
        <dsp:cNvPr id="0" name=""/>
        <dsp:cNvSpPr/>
      </dsp:nvSpPr>
      <dsp:spPr>
        <a:xfrm>
          <a:off x="3538187" y="2637995"/>
          <a:ext cx="1751040" cy="70041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2007</a:t>
          </a:r>
        </a:p>
        <a:p>
          <a:pPr marL="0" lvl="0" indent="0" algn="ctr" defTabSz="533400">
            <a:lnSpc>
              <a:spcPct val="90000"/>
            </a:lnSpc>
            <a:spcBef>
              <a:spcPct val="0"/>
            </a:spcBef>
            <a:spcAft>
              <a:spcPct val="35000"/>
            </a:spcAft>
            <a:buNone/>
          </a:pPr>
          <a:r>
            <a:rPr lang="zh-CN" altLang="en-US" sz="1200" kern="1200" dirty="0"/>
            <a:t>携程危机</a:t>
          </a:r>
        </a:p>
      </dsp:txBody>
      <dsp:txXfrm>
        <a:off x="3888395" y="2637995"/>
        <a:ext cx="1050624" cy="700416"/>
      </dsp:txXfrm>
    </dsp:sp>
    <dsp:sp modelId="{05494989-4121-4DFD-978B-8216FAF99EE9}">
      <dsp:nvSpPr>
        <dsp:cNvPr id="0" name=""/>
        <dsp:cNvSpPr/>
      </dsp:nvSpPr>
      <dsp:spPr>
        <a:xfrm>
          <a:off x="5201677" y="2653054"/>
          <a:ext cx="1751040" cy="70041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2015.05.22</a:t>
          </a:r>
        </a:p>
        <a:p>
          <a:pPr marL="0" lvl="0" indent="0" algn="ctr" defTabSz="533400">
            <a:lnSpc>
              <a:spcPct val="90000"/>
            </a:lnSpc>
            <a:spcBef>
              <a:spcPct val="0"/>
            </a:spcBef>
            <a:spcAft>
              <a:spcPct val="35000"/>
            </a:spcAft>
            <a:buNone/>
          </a:pPr>
          <a:r>
            <a:rPr lang="zh-CN" altLang="en-US" sz="1200" kern="1200" dirty="0"/>
            <a:t>携程与艺龙合并</a:t>
          </a:r>
        </a:p>
      </dsp:txBody>
      <dsp:txXfrm>
        <a:off x="5551885" y="2653054"/>
        <a:ext cx="1050624" cy="700416"/>
      </dsp:txXfrm>
    </dsp:sp>
    <dsp:sp modelId="{5B827B35-B793-4241-B391-D30054CCFDC3}">
      <dsp:nvSpPr>
        <dsp:cNvPr id="0" name=""/>
        <dsp:cNvSpPr/>
      </dsp:nvSpPr>
      <dsp:spPr>
        <a:xfrm>
          <a:off x="6690060" y="2637995"/>
          <a:ext cx="1751040" cy="70041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2015.10.26</a:t>
          </a:r>
        </a:p>
        <a:p>
          <a:pPr marL="0" lvl="0" indent="0" algn="ctr" defTabSz="533400">
            <a:lnSpc>
              <a:spcPct val="90000"/>
            </a:lnSpc>
            <a:spcBef>
              <a:spcPct val="0"/>
            </a:spcBef>
            <a:spcAft>
              <a:spcPct val="35000"/>
            </a:spcAft>
            <a:buNone/>
          </a:pPr>
          <a:r>
            <a:rPr lang="zh-CN" altLang="en-US" sz="1200" kern="1200" dirty="0"/>
            <a:t>携程与去哪儿合并</a:t>
          </a:r>
        </a:p>
      </dsp:txBody>
      <dsp:txXfrm>
        <a:off x="7040268" y="2637995"/>
        <a:ext cx="1050624" cy="700416"/>
      </dsp:txXfrm>
    </dsp:sp>
    <dsp:sp modelId="{42CC0BDF-6047-4DDF-A8C5-06983972FF1E}">
      <dsp:nvSpPr>
        <dsp:cNvPr id="0" name=""/>
        <dsp:cNvSpPr/>
      </dsp:nvSpPr>
      <dsp:spPr>
        <a:xfrm>
          <a:off x="8265996" y="2637995"/>
          <a:ext cx="1751040" cy="70041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altLang="zh-CN" sz="1200" kern="1200" dirty="0"/>
            <a:t>2017.12,29</a:t>
          </a:r>
        </a:p>
        <a:p>
          <a:pPr marL="0" lvl="0" indent="0" algn="ctr" defTabSz="533400">
            <a:lnSpc>
              <a:spcPct val="90000"/>
            </a:lnSpc>
            <a:spcBef>
              <a:spcPct val="0"/>
            </a:spcBef>
            <a:spcAft>
              <a:spcPct val="35000"/>
            </a:spcAft>
            <a:buNone/>
          </a:pPr>
          <a:r>
            <a:rPr lang="zh-CN" altLang="en-US" sz="1200" kern="1200" dirty="0"/>
            <a:t>同程与艺龙合并</a:t>
          </a:r>
        </a:p>
      </dsp:txBody>
      <dsp:txXfrm>
        <a:off x="8616204" y="2637995"/>
        <a:ext cx="1050624" cy="700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BA59FC-A763-489D-A201-3E188EE2F705}">
      <dsp:nvSpPr>
        <dsp:cNvPr id="0" name=""/>
        <dsp:cNvSpPr/>
      </dsp:nvSpPr>
      <dsp:spPr>
        <a:xfrm>
          <a:off x="602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2010.03.04</a:t>
          </a:r>
        </a:p>
        <a:p>
          <a:pPr marL="0" lvl="0" indent="0" algn="ctr" defTabSz="577850">
            <a:lnSpc>
              <a:spcPct val="90000"/>
            </a:lnSpc>
            <a:spcBef>
              <a:spcPct val="0"/>
            </a:spcBef>
            <a:spcAft>
              <a:spcPct val="35000"/>
            </a:spcAft>
            <a:buNone/>
          </a:pPr>
          <a:r>
            <a:rPr lang="zh-CN" altLang="en-US" sz="1300" kern="1200" dirty="0"/>
            <a:t>美团成立</a:t>
          </a:r>
        </a:p>
      </dsp:txBody>
      <dsp:txXfrm>
        <a:off x="454476" y="2437626"/>
        <a:ext cx="1345347" cy="896897"/>
      </dsp:txXfrm>
    </dsp:sp>
    <dsp:sp modelId="{EC63DFA4-BEBA-41B5-A747-93608A58B26F}">
      <dsp:nvSpPr>
        <dsp:cNvPr id="0" name=""/>
        <dsp:cNvSpPr/>
      </dsp:nvSpPr>
      <dsp:spPr>
        <a:xfrm>
          <a:off x="202404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2015.10.08</a:t>
          </a:r>
        </a:p>
        <a:p>
          <a:pPr marL="0" lvl="0" indent="0" algn="ctr" defTabSz="577850">
            <a:lnSpc>
              <a:spcPct val="90000"/>
            </a:lnSpc>
            <a:spcBef>
              <a:spcPct val="0"/>
            </a:spcBef>
            <a:spcAft>
              <a:spcPct val="35000"/>
            </a:spcAft>
            <a:buNone/>
          </a:pPr>
          <a:r>
            <a:rPr lang="zh-CN" altLang="en-US" sz="1300" kern="1200" dirty="0"/>
            <a:t>美团网与大众点评合并</a:t>
          </a:r>
        </a:p>
      </dsp:txBody>
      <dsp:txXfrm>
        <a:off x="2472496" y="2437626"/>
        <a:ext cx="1345347" cy="896897"/>
      </dsp:txXfrm>
    </dsp:sp>
    <dsp:sp modelId="{1198C18A-9206-4921-8E1E-F29F17FF121F}">
      <dsp:nvSpPr>
        <dsp:cNvPr id="0" name=""/>
        <dsp:cNvSpPr/>
      </dsp:nvSpPr>
      <dsp:spPr>
        <a:xfrm>
          <a:off x="404206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2015.11</a:t>
          </a:r>
        </a:p>
        <a:p>
          <a:pPr marL="0" lvl="0" indent="0" algn="ctr" defTabSz="577850">
            <a:lnSpc>
              <a:spcPct val="90000"/>
            </a:lnSpc>
            <a:spcBef>
              <a:spcPct val="0"/>
            </a:spcBef>
            <a:spcAft>
              <a:spcPct val="35000"/>
            </a:spcAft>
            <a:buNone/>
          </a:pPr>
          <a:r>
            <a:rPr lang="zh-CN" altLang="en-US" sz="1300" kern="1200" dirty="0"/>
            <a:t>阿里退出美团</a:t>
          </a:r>
        </a:p>
      </dsp:txBody>
      <dsp:txXfrm>
        <a:off x="4490516" y="2437626"/>
        <a:ext cx="1345347" cy="896897"/>
      </dsp:txXfrm>
    </dsp:sp>
    <dsp:sp modelId="{EDCCB1C0-65AF-4765-A69C-C85DC005E24A}">
      <dsp:nvSpPr>
        <dsp:cNvPr id="0" name=""/>
        <dsp:cNvSpPr/>
      </dsp:nvSpPr>
      <dsp:spPr>
        <a:xfrm>
          <a:off x="606008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2016.01</a:t>
          </a:r>
        </a:p>
        <a:p>
          <a:pPr marL="0" lvl="0" indent="0" algn="ctr" defTabSz="577850">
            <a:lnSpc>
              <a:spcPct val="90000"/>
            </a:lnSpc>
            <a:spcBef>
              <a:spcPct val="0"/>
            </a:spcBef>
            <a:spcAft>
              <a:spcPct val="35000"/>
            </a:spcAft>
            <a:buNone/>
          </a:pPr>
          <a:r>
            <a:rPr lang="zh-CN" altLang="en-US" sz="1300" kern="1200" dirty="0"/>
            <a:t>首轮融资</a:t>
          </a:r>
          <a:r>
            <a:rPr lang="en-US" altLang="zh-CN" sz="1300" kern="1200" dirty="0"/>
            <a:t>33</a:t>
          </a:r>
          <a:r>
            <a:rPr lang="zh-CN" altLang="en-US" sz="1300" kern="1200" dirty="0"/>
            <a:t>亿美团估值</a:t>
          </a:r>
          <a:r>
            <a:rPr lang="en-US" altLang="zh-CN" sz="1300" kern="1200" dirty="0"/>
            <a:t>180</a:t>
          </a:r>
          <a:r>
            <a:rPr lang="zh-CN" altLang="en-US" sz="1300" kern="1200" dirty="0"/>
            <a:t>亿美元</a:t>
          </a:r>
        </a:p>
      </dsp:txBody>
      <dsp:txXfrm>
        <a:off x="6508536" y="2437626"/>
        <a:ext cx="1345347" cy="896897"/>
      </dsp:txXfrm>
    </dsp:sp>
    <dsp:sp modelId="{E81D3389-35A5-4CBA-8B80-F52E4CD349FC}">
      <dsp:nvSpPr>
        <dsp:cNvPr id="0" name=""/>
        <dsp:cNvSpPr/>
      </dsp:nvSpPr>
      <dsp:spPr>
        <a:xfrm>
          <a:off x="807810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2018.04</a:t>
          </a:r>
        </a:p>
        <a:p>
          <a:pPr marL="0" lvl="0" indent="0" algn="ctr" defTabSz="577850">
            <a:lnSpc>
              <a:spcPct val="90000"/>
            </a:lnSpc>
            <a:spcBef>
              <a:spcPct val="0"/>
            </a:spcBef>
            <a:spcAft>
              <a:spcPct val="35000"/>
            </a:spcAft>
            <a:buNone/>
          </a:pPr>
          <a:r>
            <a:rPr lang="en-US" altLang="zh-CN" sz="1300" kern="1200" dirty="0"/>
            <a:t>37</a:t>
          </a:r>
          <a:r>
            <a:rPr lang="zh-CN" altLang="en-US" sz="1300" kern="1200" dirty="0"/>
            <a:t>亿收购摩拜单车</a:t>
          </a:r>
        </a:p>
      </dsp:txBody>
      <dsp:txXfrm>
        <a:off x="8526556" y="2437626"/>
        <a:ext cx="1345347" cy="896897"/>
      </dsp:txXfrm>
    </dsp:sp>
    <dsp:sp modelId="{236833AA-74D6-4F2D-9D3D-CF4EFE5CFC9C}">
      <dsp:nvSpPr>
        <dsp:cNvPr id="0" name=""/>
        <dsp:cNvSpPr/>
      </dsp:nvSpPr>
      <dsp:spPr>
        <a:xfrm>
          <a:off x="10096127" y="2437626"/>
          <a:ext cx="2242244" cy="89689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2018.09</a:t>
          </a:r>
        </a:p>
        <a:p>
          <a:pPr marL="0" lvl="0" indent="0" algn="ctr" defTabSz="577850">
            <a:lnSpc>
              <a:spcPct val="90000"/>
            </a:lnSpc>
            <a:spcBef>
              <a:spcPct val="0"/>
            </a:spcBef>
            <a:spcAft>
              <a:spcPct val="35000"/>
            </a:spcAft>
            <a:buNone/>
          </a:pPr>
          <a:r>
            <a:rPr lang="en-US" altLang="zh-CN" sz="1300" kern="1200" dirty="0"/>
            <a:t>IPO</a:t>
          </a:r>
          <a:r>
            <a:rPr lang="zh-CN" altLang="en-US" sz="1300" kern="1200" dirty="0"/>
            <a:t>港交所上市</a:t>
          </a:r>
        </a:p>
      </dsp:txBody>
      <dsp:txXfrm>
        <a:off x="10544576" y="2437626"/>
        <a:ext cx="1345347" cy="8968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86243-D504-40B9-8011-25724743F376}">
      <dsp:nvSpPr>
        <dsp:cNvPr id="0" name=""/>
        <dsp:cNvSpPr/>
      </dsp:nvSpPr>
      <dsp:spPr>
        <a:xfrm>
          <a:off x="1997618" y="1042242"/>
          <a:ext cx="4368800" cy="1517226"/>
        </a:xfrm>
        <a:prstGeom prst="ellipse">
          <a:avLst/>
        </a:prstGeom>
        <a:solidFill>
          <a:schemeClr val="accent1">
            <a:tint val="50000"/>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71B5232B-EBB0-458F-AD53-6AC13BF65EE3}">
      <dsp:nvSpPr>
        <dsp:cNvPr id="0" name=""/>
        <dsp:cNvSpPr/>
      </dsp:nvSpPr>
      <dsp:spPr>
        <a:xfrm>
          <a:off x="3765021" y="3935306"/>
          <a:ext cx="846666" cy="541866"/>
        </a:xfrm>
        <a:prstGeom prst="downArrow">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BBA679F-AA0C-43CD-844D-756CCB7A62BC}">
      <dsp:nvSpPr>
        <dsp:cNvPr id="0" name=""/>
        <dsp:cNvSpPr/>
      </dsp:nvSpPr>
      <dsp:spPr>
        <a:xfrm>
          <a:off x="2156354" y="4368800"/>
          <a:ext cx="4064000" cy="101600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altLang="zh-CN" sz="3300" b="1" kern="1200" dirty="0">
              <a:solidFill>
                <a:srgbClr val="FF0000"/>
              </a:solidFill>
              <a:effectLst>
                <a:outerShdw blurRad="38100" dist="38100" dir="2700000" algn="tl">
                  <a:srgbClr val="000000">
                    <a:alpha val="43137"/>
                  </a:srgbClr>
                </a:outerShdw>
              </a:effectLst>
            </a:rPr>
            <a:t>10%</a:t>
          </a:r>
          <a:r>
            <a:rPr lang="zh-CN" altLang="en-US" sz="3300" b="1" kern="1200" dirty="0">
              <a:solidFill>
                <a:srgbClr val="FF0000"/>
              </a:solidFill>
              <a:effectLst>
                <a:outerShdw blurRad="38100" dist="38100" dir="2700000" algn="tl">
                  <a:srgbClr val="000000">
                    <a:alpha val="43137"/>
                  </a:srgbClr>
                </a:outerShdw>
              </a:effectLst>
            </a:rPr>
            <a:t>转化率</a:t>
          </a:r>
        </a:p>
      </dsp:txBody>
      <dsp:txXfrm>
        <a:off x="2156354" y="4368800"/>
        <a:ext cx="4064000" cy="1016000"/>
      </dsp:txXfrm>
    </dsp:sp>
    <dsp:sp modelId="{B830B4A3-6F0A-42C5-AA8C-EC1618345A07}">
      <dsp:nvSpPr>
        <dsp:cNvPr id="0" name=""/>
        <dsp:cNvSpPr/>
      </dsp:nvSpPr>
      <dsp:spPr>
        <a:xfrm>
          <a:off x="3337878" y="3117797"/>
          <a:ext cx="1524000" cy="152400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altLang="zh-CN" sz="2500" kern="1200" dirty="0"/>
            <a:t>10</a:t>
          </a:r>
          <a:r>
            <a:rPr lang="zh-CN" altLang="en-US" sz="2500" kern="1200" dirty="0"/>
            <a:t>个付款用户</a:t>
          </a:r>
        </a:p>
      </dsp:txBody>
      <dsp:txXfrm>
        <a:off x="3561063" y="3340982"/>
        <a:ext cx="1077630" cy="1077630"/>
      </dsp:txXfrm>
    </dsp:sp>
    <dsp:sp modelId="{39B4593D-8753-4134-BB32-91FB5BB9EFD2}">
      <dsp:nvSpPr>
        <dsp:cNvPr id="0" name=""/>
        <dsp:cNvSpPr/>
      </dsp:nvSpPr>
      <dsp:spPr>
        <a:xfrm>
          <a:off x="2673878" y="1096406"/>
          <a:ext cx="3376086" cy="152400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altLang="zh-CN" sz="2500" kern="1200" dirty="0"/>
            <a:t>100</a:t>
          </a:r>
          <a:r>
            <a:rPr lang="zh-CN" altLang="en-US" sz="2500" kern="1200" dirty="0"/>
            <a:t>个意向访问用户</a:t>
          </a:r>
        </a:p>
      </dsp:txBody>
      <dsp:txXfrm>
        <a:off x="3168294" y="1319591"/>
        <a:ext cx="2387254" cy="1077630"/>
      </dsp:txXfrm>
    </dsp:sp>
    <dsp:sp modelId="{6D1786F6-2F36-4620-A41B-79CDB5778293}">
      <dsp:nvSpPr>
        <dsp:cNvPr id="0" name=""/>
        <dsp:cNvSpPr/>
      </dsp:nvSpPr>
      <dsp:spPr>
        <a:xfrm>
          <a:off x="1798628" y="864055"/>
          <a:ext cx="4741333" cy="3793066"/>
        </a:xfrm>
        <a:prstGeom prst="funnel">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70643-9AF7-45FF-B6FC-CA6711E57827}">
      <dsp:nvSpPr>
        <dsp:cNvPr id="0" name=""/>
        <dsp:cNvSpPr/>
      </dsp:nvSpPr>
      <dsp:spPr>
        <a:xfrm>
          <a:off x="866357" y="1164903"/>
          <a:ext cx="2991945" cy="1039063"/>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9120C6-7D2D-4998-8798-64412B72846D}">
      <dsp:nvSpPr>
        <dsp:cNvPr id="0" name=""/>
        <dsp:cNvSpPr/>
      </dsp:nvSpPr>
      <dsp:spPr>
        <a:xfrm>
          <a:off x="2029420" y="3456329"/>
          <a:ext cx="579834" cy="371094"/>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CE2CD8-FC15-482F-BBE3-DD1880BDB6B5}">
      <dsp:nvSpPr>
        <dsp:cNvPr id="0" name=""/>
        <dsp:cNvSpPr/>
      </dsp:nvSpPr>
      <dsp:spPr>
        <a:xfrm>
          <a:off x="927734" y="3753204"/>
          <a:ext cx="2783205" cy="69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altLang="zh-CN" sz="2300" kern="1200" dirty="0">
              <a:solidFill>
                <a:srgbClr val="FF0000"/>
              </a:solidFill>
            </a:rPr>
            <a:t>30%</a:t>
          </a:r>
          <a:r>
            <a:rPr lang="zh-CN" altLang="en-US" sz="2300" kern="1200" dirty="0">
              <a:solidFill>
                <a:srgbClr val="FF0000"/>
              </a:solidFill>
            </a:rPr>
            <a:t>转化率</a:t>
          </a:r>
        </a:p>
      </dsp:txBody>
      <dsp:txXfrm>
        <a:off x="927734" y="3753204"/>
        <a:ext cx="2783205" cy="695801"/>
      </dsp:txXfrm>
    </dsp:sp>
    <dsp:sp modelId="{972E48D8-AB4C-47E8-BE6B-B39D56B8DACE}">
      <dsp:nvSpPr>
        <dsp:cNvPr id="0" name=""/>
        <dsp:cNvSpPr/>
      </dsp:nvSpPr>
      <dsp:spPr>
        <a:xfrm>
          <a:off x="1830294" y="2882143"/>
          <a:ext cx="1043701" cy="10437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t>30</a:t>
          </a:r>
          <a:r>
            <a:rPr lang="zh-CN" altLang="en-US" sz="1400" kern="1200" dirty="0"/>
            <a:t>个详情页访问用户</a:t>
          </a:r>
        </a:p>
      </dsp:txBody>
      <dsp:txXfrm>
        <a:off x="1983140" y="3034989"/>
        <a:ext cx="738009" cy="738009"/>
      </dsp:txXfrm>
    </dsp:sp>
    <dsp:sp modelId="{A7707B6A-DDB2-4314-BC07-67F0EB43CF6F}">
      <dsp:nvSpPr>
        <dsp:cNvPr id="0" name=""/>
        <dsp:cNvSpPr/>
      </dsp:nvSpPr>
      <dsp:spPr>
        <a:xfrm>
          <a:off x="1626391" y="1108954"/>
          <a:ext cx="1043701" cy="10437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t>100</a:t>
          </a:r>
          <a:r>
            <a:rPr lang="zh-CN" altLang="en-US" sz="1400" kern="1200" dirty="0"/>
            <a:t>个搜索页访问用户</a:t>
          </a:r>
        </a:p>
      </dsp:txBody>
      <dsp:txXfrm>
        <a:off x="1779237" y="1261800"/>
        <a:ext cx="738009" cy="738009"/>
      </dsp:txXfrm>
    </dsp:sp>
    <dsp:sp modelId="{F1FBE097-8747-4BF0-ACC5-43EE517A8186}">
      <dsp:nvSpPr>
        <dsp:cNvPr id="0" name=""/>
        <dsp:cNvSpPr/>
      </dsp:nvSpPr>
      <dsp:spPr>
        <a:xfrm>
          <a:off x="771522" y="1038477"/>
          <a:ext cx="3247072" cy="2597658"/>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70467-078F-43D7-80D1-F2B0298BFB1A}">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客户需要的</a:t>
          </a:r>
        </a:p>
      </dsp:txBody>
      <dsp:txXfrm>
        <a:off x="2871893" y="636693"/>
        <a:ext cx="2384213" cy="1463040"/>
      </dsp:txXfrm>
    </dsp:sp>
    <dsp:sp modelId="{4375C083-4E33-4436-AC12-76000C80C518}">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89100">
            <a:lnSpc>
              <a:spcPct val="90000"/>
            </a:lnSpc>
            <a:spcBef>
              <a:spcPct val="0"/>
            </a:spcBef>
            <a:spcAft>
              <a:spcPct val="35000"/>
            </a:spcAft>
            <a:buNone/>
          </a:pPr>
          <a:r>
            <a:rPr lang="zh-CN" altLang="en-US" sz="3800" kern="1200" dirty="0"/>
            <a:t>我们可以提供的</a:t>
          </a:r>
        </a:p>
      </dsp:txBody>
      <dsp:txXfrm>
        <a:off x="4605866" y="2939626"/>
        <a:ext cx="1950720" cy="1788160"/>
      </dsp:txXfrm>
    </dsp:sp>
    <dsp:sp modelId="{9A03771A-213B-407B-AA4C-D583257B89FF}">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89100">
            <a:lnSpc>
              <a:spcPct val="90000"/>
            </a:lnSpc>
            <a:spcBef>
              <a:spcPct val="0"/>
            </a:spcBef>
            <a:spcAft>
              <a:spcPct val="35000"/>
            </a:spcAft>
            <a:buNone/>
          </a:pPr>
          <a:r>
            <a:rPr lang="zh-CN" altLang="en-US" sz="3800" kern="1200" dirty="0"/>
            <a:t>竞品没有的</a:t>
          </a:r>
        </a:p>
      </dsp:txBody>
      <dsp:txXfrm>
        <a:off x="1571413" y="2939626"/>
        <a:ext cx="1950720" cy="17881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AAC7D-E9C2-4F20-9DBC-82D5442F7049}">
      <dsp:nvSpPr>
        <dsp:cNvPr id="0" name=""/>
        <dsp:cNvSpPr/>
      </dsp:nvSpPr>
      <dsp:spPr>
        <a:xfrm>
          <a:off x="3416101" y="2747"/>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流量</a:t>
          </a:r>
        </a:p>
      </dsp:txBody>
      <dsp:txXfrm>
        <a:off x="3457217" y="43863"/>
        <a:ext cx="1213564" cy="760035"/>
      </dsp:txXfrm>
    </dsp:sp>
    <dsp:sp modelId="{E3756C8D-E028-48BC-A353-C592B3EF7C51}">
      <dsp:nvSpPr>
        <dsp:cNvPr id="0" name=""/>
        <dsp:cNvSpPr/>
      </dsp:nvSpPr>
      <dsp:spPr>
        <a:xfrm>
          <a:off x="1659487" y="423881"/>
          <a:ext cx="4809024" cy="4809024"/>
        </a:xfrm>
        <a:custGeom>
          <a:avLst/>
          <a:gdLst/>
          <a:ahLst/>
          <a:cxnLst/>
          <a:rect l="0" t="0" r="0" b="0"/>
          <a:pathLst>
            <a:path>
              <a:moveTo>
                <a:pt x="3222193" y="143301"/>
              </a:moveTo>
              <a:arcTo wR="2404512" hR="2404512" stAng="17392836" swAng="77223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D4C0F55-7BEA-4B72-9C87-6EAF2739463F}">
      <dsp:nvSpPr>
        <dsp:cNvPr id="0" name=""/>
        <dsp:cNvSpPr/>
      </dsp:nvSpPr>
      <dsp:spPr>
        <a:xfrm>
          <a:off x="5296025" y="908071"/>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点击率</a:t>
          </a:r>
        </a:p>
      </dsp:txBody>
      <dsp:txXfrm>
        <a:off x="5337141" y="949187"/>
        <a:ext cx="1213564" cy="760035"/>
      </dsp:txXfrm>
    </dsp:sp>
    <dsp:sp modelId="{C520B3DB-CBB6-42F9-BBE9-AA6A0C334BFF}">
      <dsp:nvSpPr>
        <dsp:cNvPr id="0" name=""/>
        <dsp:cNvSpPr/>
      </dsp:nvSpPr>
      <dsp:spPr>
        <a:xfrm>
          <a:off x="1659487" y="423881"/>
          <a:ext cx="4809024" cy="4809024"/>
        </a:xfrm>
        <a:custGeom>
          <a:avLst/>
          <a:gdLst/>
          <a:ahLst/>
          <a:cxnLst/>
          <a:rect l="0" t="0" r="0" b="0"/>
          <a:pathLst>
            <a:path>
              <a:moveTo>
                <a:pt x="4651850" y="1549437"/>
              </a:moveTo>
              <a:arcTo wR="2404512" hR="2404512" stAng="20350140" swAng="106439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DD4444D-F909-4D91-94DB-7F660F131812}">
      <dsp:nvSpPr>
        <dsp:cNvPr id="0" name=""/>
        <dsp:cNvSpPr/>
      </dsp:nvSpPr>
      <dsp:spPr>
        <a:xfrm>
          <a:off x="5760327" y="2942314"/>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转化率</a:t>
          </a:r>
        </a:p>
      </dsp:txBody>
      <dsp:txXfrm>
        <a:off x="5801443" y="2983430"/>
        <a:ext cx="1213564" cy="760035"/>
      </dsp:txXfrm>
    </dsp:sp>
    <dsp:sp modelId="{D152EC88-6117-4A1D-B395-6E6B2797BED5}">
      <dsp:nvSpPr>
        <dsp:cNvPr id="0" name=""/>
        <dsp:cNvSpPr/>
      </dsp:nvSpPr>
      <dsp:spPr>
        <a:xfrm>
          <a:off x="1659487" y="423881"/>
          <a:ext cx="4809024" cy="4809024"/>
        </a:xfrm>
        <a:custGeom>
          <a:avLst/>
          <a:gdLst/>
          <a:ahLst/>
          <a:cxnLst/>
          <a:rect l="0" t="0" r="0" b="0"/>
          <a:pathLst>
            <a:path>
              <a:moveTo>
                <a:pt x="4527136" y="3534179"/>
              </a:moveTo>
              <a:arcTo wR="2404512" hR="2404512" stAng="1681323" swAng="8355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3CB3053-7EF5-4597-8F02-FAE2FE4F6505}">
      <dsp:nvSpPr>
        <dsp:cNvPr id="0" name=""/>
        <dsp:cNvSpPr/>
      </dsp:nvSpPr>
      <dsp:spPr>
        <a:xfrm>
          <a:off x="4459380" y="4573651"/>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订单量</a:t>
          </a:r>
        </a:p>
      </dsp:txBody>
      <dsp:txXfrm>
        <a:off x="4500496" y="4614767"/>
        <a:ext cx="1213564" cy="760035"/>
      </dsp:txXfrm>
    </dsp:sp>
    <dsp:sp modelId="{E429CCB2-F2AE-4460-94A1-E599E7351E98}">
      <dsp:nvSpPr>
        <dsp:cNvPr id="0" name=""/>
        <dsp:cNvSpPr/>
      </dsp:nvSpPr>
      <dsp:spPr>
        <a:xfrm>
          <a:off x="1659487" y="423881"/>
          <a:ext cx="4809024" cy="4809024"/>
        </a:xfrm>
        <a:custGeom>
          <a:avLst/>
          <a:gdLst/>
          <a:ahLst/>
          <a:cxnLst/>
          <a:rect l="0" t="0" r="0" b="0"/>
          <a:pathLst>
            <a:path>
              <a:moveTo>
                <a:pt x="2643150" y="4797153"/>
              </a:moveTo>
              <a:arcTo wR="2404512" hR="2404512" stAng="5058254" swAng="68349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EBE5495-1CD4-4B1A-B322-F85E3342E16A}">
      <dsp:nvSpPr>
        <dsp:cNvPr id="0" name=""/>
        <dsp:cNvSpPr/>
      </dsp:nvSpPr>
      <dsp:spPr>
        <a:xfrm>
          <a:off x="2372822" y="4573651"/>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收益</a:t>
          </a:r>
        </a:p>
      </dsp:txBody>
      <dsp:txXfrm>
        <a:off x="2413938" y="4614767"/>
        <a:ext cx="1213564" cy="760035"/>
      </dsp:txXfrm>
    </dsp:sp>
    <dsp:sp modelId="{DBD90757-0ABD-49C8-9E21-48870D47B65A}">
      <dsp:nvSpPr>
        <dsp:cNvPr id="0" name=""/>
        <dsp:cNvSpPr/>
      </dsp:nvSpPr>
      <dsp:spPr>
        <a:xfrm>
          <a:off x="1659487" y="423881"/>
          <a:ext cx="4809024" cy="4809024"/>
        </a:xfrm>
        <a:custGeom>
          <a:avLst/>
          <a:gdLst/>
          <a:ahLst/>
          <a:cxnLst/>
          <a:rect l="0" t="0" r="0" b="0"/>
          <a:pathLst>
            <a:path>
              <a:moveTo>
                <a:pt x="616145" y="4011815"/>
              </a:moveTo>
              <a:arcTo wR="2404512" hR="2404512" stAng="8283135" swAng="8355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4B63BEA-5918-4187-BCE7-F6EA933AB758}">
      <dsp:nvSpPr>
        <dsp:cNvPr id="0" name=""/>
        <dsp:cNvSpPr/>
      </dsp:nvSpPr>
      <dsp:spPr>
        <a:xfrm>
          <a:off x="1071875" y="2942314"/>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合作关系</a:t>
          </a:r>
        </a:p>
      </dsp:txBody>
      <dsp:txXfrm>
        <a:off x="1112991" y="2983430"/>
        <a:ext cx="1213564" cy="760035"/>
      </dsp:txXfrm>
    </dsp:sp>
    <dsp:sp modelId="{FF17B8CF-2B87-4906-9278-F88510DC505C}">
      <dsp:nvSpPr>
        <dsp:cNvPr id="0" name=""/>
        <dsp:cNvSpPr/>
      </dsp:nvSpPr>
      <dsp:spPr>
        <a:xfrm>
          <a:off x="1659487" y="423881"/>
          <a:ext cx="4809024" cy="4809024"/>
        </a:xfrm>
        <a:custGeom>
          <a:avLst/>
          <a:gdLst/>
          <a:ahLst/>
          <a:cxnLst/>
          <a:rect l="0" t="0" r="0" b="0"/>
          <a:pathLst>
            <a:path>
              <a:moveTo>
                <a:pt x="3498" y="2274852"/>
              </a:moveTo>
              <a:arcTo wR="2404512" hR="2404512" stAng="10985465" swAng="106439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970603E-3834-4FF4-9126-59507D97483C}">
      <dsp:nvSpPr>
        <dsp:cNvPr id="0" name=""/>
        <dsp:cNvSpPr/>
      </dsp:nvSpPr>
      <dsp:spPr>
        <a:xfrm>
          <a:off x="1536178" y="908071"/>
          <a:ext cx="1295796" cy="8422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曝光量</a:t>
          </a:r>
        </a:p>
      </dsp:txBody>
      <dsp:txXfrm>
        <a:off x="1577294" y="949187"/>
        <a:ext cx="1213564" cy="760035"/>
      </dsp:txXfrm>
    </dsp:sp>
    <dsp:sp modelId="{C8B77016-6D45-4C77-BF6D-A65D57D5F431}">
      <dsp:nvSpPr>
        <dsp:cNvPr id="0" name=""/>
        <dsp:cNvSpPr/>
      </dsp:nvSpPr>
      <dsp:spPr>
        <a:xfrm>
          <a:off x="1659487" y="423881"/>
          <a:ext cx="4809024" cy="4809024"/>
        </a:xfrm>
        <a:custGeom>
          <a:avLst/>
          <a:gdLst/>
          <a:ahLst/>
          <a:cxnLst/>
          <a:rect l="0" t="0" r="0" b="0"/>
          <a:pathLst>
            <a:path>
              <a:moveTo>
                <a:pt x="1103688" y="382251"/>
              </a:moveTo>
              <a:arcTo wR="2404512" hR="2404512" stAng="14234926" swAng="77223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37D75-55E2-4B4E-97BD-67A421F891E7}" type="datetimeFigureOut">
              <a:rPr lang="zh-CN" altLang="en-US" smtClean="0"/>
              <a:t>2019/8/16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2D60B1-8463-4778-A99E-91F230410609}" type="slidenum">
              <a:rPr lang="zh-CN" altLang="en-US" smtClean="0"/>
              <a:t>‹#›</a:t>
            </a:fld>
            <a:endParaRPr lang="zh-CN" altLang="en-US"/>
          </a:p>
        </p:txBody>
      </p:sp>
    </p:spTree>
    <p:extLst>
      <p:ext uri="{BB962C8B-B14F-4D97-AF65-F5344CB8AC3E}">
        <p14:creationId xmlns:p14="http://schemas.microsoft.com/office/powerpoint/2010/main" val="1995738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ADFFBF-68E3-430C-B273-A198CF16D82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540F31-1B9A-4AF6-9C39-E93D59FFED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E27BE70-9550-4EA7-885A-8CFB195D5238}"/>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9372FC9E-1D27-4F5D-AD9B-0C7FE9F353F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85C2B4A-A6D3-4ED9-8AF1-B41EC2C81767}"/>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497649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21F0F2-378A-4D40-9ECB-8FEF3578031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BA0150E-174E-48E1-847A-14E3F1E52E9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8E62067-297C-4F01-AE3F-44662234C34E}"/>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8DEEBE8C-DD51-4D6F-BA88-F2483FFA50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4A166CB-8C8F-4A88-818B-EB5053371110}"/>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1576675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6721F05-FFD8-4F31-A5A9-FDAA924EBAD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C4BA0D8-0220-4B09-BAD9-040837281F7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FE9570E-C1C7-4D8E-BEAC-0AEB6562405E}"/>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128B34A0-DF26-47FC-941A-0BD296C5959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0BC0A0-5290-44CE-8AE9-CE72ACFAC729}"/>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1176674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D3418D-45A9-468E-8FAD-038C3FDB64B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B86ECD4-5005-4783-852D-BC556744AB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FF03880-CDB0-4F05-B7D1-F34EBEDF73C7}"/>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92450BA4-273D-4742-A143-CD4EB228B16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548F13-494E-402A-932B-2FCA5E693751}"/>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3309611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C67B7-DF75-4A89-8A14-71CFA0CD68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206DE70-19FF-4F53-9BE2-A1DE856C0B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38D7DCA-D805-4975-9F93-B3F4321A7C27}"/>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9102E560-3F0D-40D0-97D1-A2B2BD5D1F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63317E2-EE81-4460-B316-D270DA11F319}"/>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160693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1D4ED3-648A-47FD-9602-B515449FEFA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EF2437D-03F0-4BAD-8C2A-65FF5849098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D789693-31AD-440C-990C-59652FB46AC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7981BD2-F514-4268-88EA-59B90768FFDA}"/>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6" name="页脚占位符 5">
            <a:extLst>
              <a:ext uri="{FF2B5EF4-FFF2-40B4-BE49-F238E27FC236}">
                <a16:creationId xmlns:a16="http://schemas.microsoft.com/office/drawing/2014/main" id="{983A022B-7CDA-46E5-AC23-B5BEADBC46B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EA9BDBA-7946-4D52-A15F-97D0FEFC0AB6}"/>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776999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72D878-7463-4D8D-9591-D3A8F9B758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F268E86-5C19-4E87-BA86-C885423DC9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861F4A1-EAEB-4AFF-BABE-3AE6207247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AB77A1B-F155-4314-8422-EBB54BF26D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4E627DC-CEE8-4D59-9CDA-89F5182387D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D70B01F-0143-48E9-96B0-54B6CBCCF3AA}"/>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8" name="页脚占位符 7">
            <a:extLst>
              <a:ext uri="{FF2B5EF4-FFF2-40B4-BE49-F238E27FC236}">
                <a16:creationId xmlns:a16="http://schemas.microsoft.com/office/drawing/2014/main" id="{9A94547B-6E8B-4E15-B463-1E7F2A6BC60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8F2540A-6322-4DF5-93AB-34C4FAC61C15}"/>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3127444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2F3079-A2FA-4EB7-BDEF-D5CB28173B3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C6540A6-ABDC-4A7F-8931-E0DBCF6E1387}"/>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4" name="页脚占位符 3">
            <a:extLst>
              <a:ext uri="{FF2B5EF4-FFF2-40B4-BE49-F238E27FC236}">
                <a16:creationId xmlns:a16="http://schemas.microsoft.com/office/drawing/2014/main" id="{95B43077-48FF-475E-A552-BFE247FBC81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3942F65-C2C7-4348-B12E-A8B3EBC5B479}"/>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2351200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B1577B7-8757-42B7-A36F-9D9F6962E5F6}"/>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3" name="页脚占位符 2">
            <a:extLst>
              <a:ext uri="{FF2B5EF4-FFF2-40B4-BE49-F238E27FC236}">
                <a16:creationId xmlns:a16="http://schemas.microsoft.com/office/drawing/2014/main" id="{F35748CB-4C7D-47A9-A16A-1C97A5594CE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807FC5E-4672-46BE-A3BC-AEAC419DF090}"/>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3133420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DFD14E-0BED-4CCB-B01C-D6E697D0338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BF1CC03-66D6-4AF4-9567-54FB585E40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4FEB5AE6-74DB-48AE-93BA-822B108E5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F904487-F956-48F6-8C8B-03919D9D90B2}"/>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6" name="页脚占位符 5">
            <a:extLst>
              <a:ext uri="{FF2B5EF4-FFF2-40B4-BE49-F238E27FC236}">
                <a16:creationId xmlns:a16="http://schemas.microsoft.com/office/drawing/2014/main" id="{33723B0B-C9ED-4B96-838C-335D519869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87775FE-F6FF-4151-9CCD-2E8ECDAEBCB4}"/>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3335799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A8D269-0D2C-41DD-BA13-F6D95D84DFE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D4F8B41-4580-42A9-B0E3-898131B08F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D9E3E3E-A69F-49F5-A96A-92429E0ABD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B127CF-0CFB-49CF-9283-EAE29233193C}"/>
              </a:ext>
            </a:extLst>
          </p:cNvPr>
          <p:cNvSpPr>
            <a:spLocks noGrp="1"/>
          </p:cNvSpPr>
          <p:nvPr>
            <p:ph type="dt" sz="half" idx="10"/>
          </p:nvPr>
        </p:nvSpPr>
        <p:spPr/>
        <p:txBody>
          <a:bodyPr/>
          <a:lstStyle/>
          <a:p>
            <a:fld id="{4BCB1373-E4D5-4CE2-84DD-5F4EB60868EA}" type="datetimeFigureOut">
              <a:rPr lang="zh-CN" altLang="en-US" smtClean="0"/>
              <a:t>2019/8/16</a:t>
            </a:fld>
            <a:endParaRPr lang="zh-CN" altLang="en-US"/>
          </a:p>
        </p:txBody>
      </p:sp>
      <p:sp>
        <p:nvSpPr>
          <p:cNvPr id="6" name="页脚占位符 5">
            <a:extLst>
              <a:ext uri="{FF2B5EF4-FFF2-40B4-BE49-F238E27FC236}">
                <a16:creationId xmlns:a16="http://schemas.microsoft.com/office/drawing/2014/main" id="{F7D02E33-7603-4117-988B-16E8FB9A2F8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2010CAF-B60D-4F1D-A7AF-0962C2ACC40D}"/>
              </a:ext>
            </a:extLst>
          </p:cNvPr>
          <p:cNvSpPr>
            <a:spLocks noGrp="1"/>
          </p:cNvSpPr>
          <p:nvPr>
            <p:ph type="sldNum" sz="quarter" idx="12"/>
          </p:nvPr>
        </p:nvSpPr>
        <p:spPr/>
        <p:txBody>
          <a:body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3382747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F4E75D2-E9DA-465E-912F-AA4BF0B32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6710BE7-7E02-412B-A11B-B205872B80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09678C5-E3F0-4B59-A2C8-6A70E03F9A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B1373-E4D5-4CE2-84DD-5F4EB60868EA}" type="datetimeFigureOut">
              <a:rPr lang="zh-CN" altLang="en-US" smtClean="0"/>
              <a:t>2019/8/16</a:t>
            </a:fld>
            <a:endParaRPr lang="zh-CN" altLang="en-US"/>
          </a:p>
        </p:txBody>
      </p:sp>
      <p:sp>
        <p:nvSpPr>
          <p:cNvPr id="5" name="页脚占位符 4">
            <a:extLst>
              <a:ext uri="{FF2B5EF4-FFF2-40B4-BE49-F238E27FC236}">
                <a16:creationId xmlns:a16="http://schemas.microsoft.com/office/drawing/2014/main" id="{3CC5D00D-9A47-4387-A5FB-B1A6AFC0F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B2FEF49-CB35-4F8A-B6FA-D71B4E7139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CC0162-16DE-4FE4-9CC2-309FDA03B745}" type="slidenum">
              <a:rPr lang="zh-CN" altLang="en-US" smtClean="0"/>
              <a:t>‹#›</a:t>
            </a:fld>
            <a:endParaRPr lang="zh-CN" altLang="en-US"/>
          </a:p>
        </p:txBody>
      </p:sp>
    </p:spTree>
    <p:extLst>
      <p:ext uri="{BB962C8B-B14F-4D97-AF65-F5344CB8AC3E}">
        <p14:creationId xmlns:p14="http://schemas.microsoft.com/office/powerpoint/2010/main" val="2234290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82261F-620E-48E6-B2D4-AD308FD954FA}"/>
              </a:ext>
            </a:extLst>
          </p:cNvPr>
          <p:cNvSpPr>
            <a:spLocks noGrp="1"/>
          </p:cNvSpPr>
          <p:nvPr>
            <p:ph type="ctrTitle"/>
          </p:nvPr>
        </p:nvSpPr>
        <p:spPr/>
        <p:txBody>
          <a:bodyPr/>
          <a:lstStyle/>
          <a:p>
            <a:r>
              <a:rPr lang="en-US" altLang="zh-CN" b="1" dirty="0">
                <a:solidFill>
                  <a:srgbClr val="FF0000"/>
                </a:solidFill>
              </a:rPr>
              <a:t>OTA </a:t>
            </a:r>
            <a:r>
              <a:rPr lang="zh-CN" altLang="en-US" b="1" dirty="0">
                <a:effectLst>
                  <a:outerShdw blurRad="38100" dist="38100" dir="2700000" algn="tl">
                    <a:srgbClr val="000000">
                      <a:alpha val="43137"/>
                    </a:srgbClr>
                  </a:outerShdw>
                </a:effectLst>
              </a:rPr>
              <a:t>基础运营与操作</a:t>
            </a:r>
          </a:p>
        </p:txBody>
      </p:sp>
    </p:spTree>
    <p:extLst>
      <p:ext uri="{BB962C8B-B14F-4D97-AF65-F5344CB8AC3E}">
        <p14:creationId xmlns:p14="http://schemas.microsoft.com/office/powerpoint/2010/main" val="4226815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A04E70-A8E0-4007-BAE0-C10A2535FC55}"/>
              </a:ext>
            </a:extLst>
          </p:cNvPr>
          <p:cNvSpPr>
            <a:spLocks noGrp="1"/>
          </p:cNvSpPr>
          <p:nvPr>
            <p:ph type="title"/>
          </p:nvPr>
        </p:nvSpPr>
        <p:spPr/>
        <p:txBody>
          <a:bodyPr/>
          <a:lstStyle/>
          <a:p>
            <a:r>
              <a:rPr lang="zh-CN" altLang="en-US" dirty="0"/>
              <a:t>转化率的定义</a:t>
            </a:r>
          </a:p>
        </p:txBody>
      </p:sp>
      <p:sp>
        <p:nvSpPr>
          <p:cNvPr id="4" name="文本框 3">
            <a:extLst>
              <a:ext uri="{FF2B5EF4-FFF2-40B4-BE49-F238E27FC236}">
                <a16:creationId xmlns:a16="http://schemas.microsoft.com/office/drawing/2014/main" id="{CF65835A-0EB2-4526-9FEA-D6C28A0889FF}"/>
              </a:ext>
            </a:extLst>
          </p:cNvPr>
          <p:cNvSpPr txBox="1"/>
          <p:nvPr/>
        </p:nvSpPr>
        <p:spPr>
          <a:xfrm>
            <a:off x="1095375" y="1690688"/>
            <a:ext cx="3524250" cy="369332"/>
          </a:xfrm>
          <a:prstGeom prst="rect">
            <a:avLst/>
          </a:prstGeom>
          <a:noFill/>
        </p:spPr>
        <p:txBody>
          <a:bodyPr wrap="square" rtlCol="0">
            <a:spAutoFit/>
          </a:bodyPr>
          <a:lstStyle/>
          <a:p>
            <a:r>
              <a:rPr lang="zh-CN" altLang="en-US" dirty="0"/>
              <a:t>转化率  </a:t>
            </a:r>
            <a:r>
              <a:rPr lang="en-US" altLang="zh-CN" dirty="0"/>
              <a:t>CVR (conversion Rate)</a:t>
            </a:r>
            <a:endParaRPr lang="zh-CN" altLang="en-US" dirty="0"/>
          </a:p>
        </p:txBody>
      </p:sp>
      <p:sp>
        <p:nvSpPr>
          <p:cNvPr id="5" name="文本框 4">
            <a:extLst>
              <a:ext uri="{FF2B5EF4-FFF2-40B4-BE49-F238E27FC236}">
                <a16:creationId xmlns:a16="http://schemas.microsoft.com/office/drawing/2014/main" id="{BE84FC66-8144-47CC-BDED-A182E2ED0C87}"/>
              </a:ext>
            </a:extLst>
          </p:cNvPr>
          <p:cNvSpPr txBox="1"/>
          <p:nvPr/>
        </p:nvSpPr>
        <p:spPr>
          <a:xfrm>
            <a:off x="990598" y="2223531"/>
            <a:ext cx="5410201" cy="369332"/>
          </a:xfrm>
          <a:prstGeom prst="rect">
            <a:avLst/>
          </a:prstGeom>
          <a:noFill/>
        </p:spPr>
        <p:txBody>
          <a:bodyPr wrap="square" rtlCol="0">
            <a:spAutoFit/>
          </a:bodyPr>
          <a:lstStyle/>
          <a:p>
            <a:r>
              <a:rPr lang="zh-CN" altLang="en-US" dirty="0"/>
              <a:t>一个</a:t>
            </a:r>
            <a:r>
              <a:rPr lang="zh-CN" altLang="en-US" dirty="0">
                <a:solidFill>
                  <a:srgbClr val="FF0000"/>
                </a:solidFill>
              </a:rPr>
              <a:t>衡量</a:t>
            </a:r>
            <a:r>
              <a:rPr lang="en-US" altLang="zh-CN" dirty="0"/>
              <a:t>CPA</a:t>
            </a:r>
            <a:r>
              <a:rPr lang="zh-CN" altLang="en-US" dirty="0"/>
              <a:t>（</a:t>
            </a:r>
            <a:r>
              <a:rPr lang="en-US" altLang="zh-CN" dirty="0"/>
              <a:t>cost per action</a:t>
            </a:r>
            <a:r>
              <a:rPr lang="zh-CN" altLang="en-US" dirty="0"/>
              <a:t>）广告效果的</a:t>
            </a:r>
            <a:r>
              <a:rPr lang="zh-CN" altLang="en-US" dirty="0">
                <a:solidFill>
                  <a:srgbClr val="FF0000"/>
                </a:solidFill>
              </a:rPr>
              <a:t>指标</a:t>
            </a:r>
          </a:p>
        </p:txBody>
      </p:sp>
      <p:sp>
        <p:nvSpPr>
          <p:cNvPr id="6" name="文本框 5">
            <a:extLst>
              <a:ext uri="{FF2B5EF4-FFF2-40B4-BE49-F238E27FC236}">
                <a16:creationId xmlns:a16="http://schemas.microsoft.com/office/drawing/2014/main" id="{C4B8895B-5A5F-4D23-913B-8750F580C5D6}"/>
              </a:ext>
            </a:extLst>
          </p:cNvPr>
          <p:cNvSpPr txBox="1"/>
          <p:nvPr/>
        </p:nvSpPr>
        <p:spPr>
          <a:xfrm>
            <a:off x="1095375" y="2802540"/>
            <a:ext cx="5000625" cy="646331"/>
          </a:xfrm>
          <a:prstGeom prst="rect">
            <a:avLst/>
          </a:prstGeom>
          <a:noFill/>
        </p:spPr>
        <p:txBody>
          <a:bodyPr wrap="square" rtlCol="0">
            <a:spAutoFit/>
          </a:bodyPr>
          <a:lstStyle/>
          <a:p>
            <a:r>
              <a:rPr lang="zh-CN" altLang="en-US" dirty="0"/>
              <a:t>简言之就是用户点击广告到成为一个有效激活或者注册甚至付费用户的</a:t>
            </a:r>
            <a:r>
              <a:rPr lang="zh-CN" altLang="en-US" dirty="0">
                <a:solidFill>
                  <a:srgbClr val="FF0000"/>
                </a:solidFill>
              </a:rPr>
              <a:t>比率</a:t>
            </a:r>
          </a:p>
        </p:txBody>
      </p:sp>
      <p:sp>
        <p:nvSpPr>
          <p:cNvPr id="8" name="文本框 7">
            <a:extLst>
              <a:ext uri="{FF2B5EF4-FFF2-40B4-BE49-F238E27FC236}">
                <a16:creationId xmlns:a16="http://schemas.microsoft.com/office/drawing/2014/main" id="{77F87216-6DFA-438C-B298-7B0E685D5BC8}"/>
              </a:ext>
            </a:extLst>
          </p:cNvPr>
          <p:cNvSpPr txBox="1"/>
          <p:nvPr/>
        </p:nvSpPr>
        <p:spPr>
          <a:xfrm>
            <a:off x="-66676" y="3646835"/>
            <a:ext cx="7038976" cy="369332"/>
          </a:xfrm>
          <a:prstGeom prst="rect">
            <a:avLst/>
          </a:prstGeom>
          <a:noFill/>
        </p:spPr>
        <p:txBody>
          <a:bodyPr wrap="square" rtlCol="0">
            <a:spAutoFit/>
          </a:bodyPr>
          <a:lstStyle/>
          <a:p>
            <a:r>
              <a:rPr lang="zh-CN" altLang="en-US" b="1" dirty="0">
                <a:solidFill>
                  <a:srgbClr val="FF0000"/>
                </a:solidFill>
                <a:effectLst>
                  <a:outerShdw blurRad="38100" dist="38100" dir="2700000" algn="tl">
                    <a:srgbClr val="000000">
                      <a:alpha val="43137"/>
                    </a:srgbClr>
                  </a:outerShdw>
                </a:effectLst>
              </a:rPr>
              <a:t>酒店订单转换率</a:t>
            </a:r>
            <a:r>
              <a:rPr lang="en-US" altLang="zh-CN" b="1" dirty="0">
                <a:effectLst>
                  <a:outerShdw blurRad="38100" dist="38100" dir="2700000" algn="tl">
                    <a:srgbClr val="000000">
                      <a:alpha val="43137"/>
                    </a:srgbClr>
                  </a:outerShdw>
                </a:effectLst>
              </a:rPr>
              <a:t>=</a:t>
            </a:r>
            <a:r>
              <a:rPr lang="zh-CN" altLang="en-US" b="1" dirty="0">
                <a:solidFill>
                  <a:srgbClr val="00B050"/>
                </a:solidFill>
                <a:effectLst>
                  <a:outerShdw blurRad="38100" dist="38100" dir="2700000" algn="tl">
                    <a:srgbClr val="000000">
                      <a:alpha val="43137"/>
                    </a:srgbClr>
                  </a:outerShdw>
                </a:effectLst>
              </a:rPr>
              <a:t>付款成交用户数量</a:t>
            </a:r>
            <a:r>
              <a:rPr lang="en-US" altLang="zh-CN" b="1" dirty="0">
                <a:effectLst>
                  <a:outerShdw blurRad="38100" dist="38100" dir="2700000" algn="tl">
                    <a:srgbClr val="000000">
                      <a:alpha val="43137"/>
                    </a:srgbClr>
                  </a:outerShdw>
                </a:effectLst>
              </a:rPr>
              <a:t>/</a:t>
            </a:r>
            <a:r>
              <a:rPr lang="zh-CN" altLang="en-US" b="1" dirty="0">
                <a:solidFill>
                  <a:schemeClr val="accent1"/>
                </a:solidFill>
                <a:effectLst>
                  <a:outerShdw blurRad="38100" dist="38100" dir="2700000" algn="tl">
                    <a:srgbClr val="000000">
                      <a:alpha val="43137"/>
                    </a:srgbClr>
                  </a:outerShdw>
                </a:effectLst>
              </a:rPr>
              <a:t>酒店详情页访问用户数量*</a:t>
            </a:r>
            <a:r>
              <a:rPr lang="en-US" altLang="zh-CN" b="1" dirty="0">
                <a:solidFill>
                  <a:schemeClr val="accent1"/>
                </a:solidFill>
                <a:effectLst>
                  <a:outerShdw blurRad="38100" dist="38100" dir="2700000" algn="tl">
                    <a:srgbClr val="000000">
                      <a:alpha val="43137"/>
                    </a:srgbClr>
                  </a:outerShdw>
                </a:effectLst>
              </a:rPr>
              <a:t>100%</a:t>
            </a:r>
            <a:endParaRPr lang="zh-CN" altLang="en-US" b="1" dirty="0">
              <a:solidFill>
                <a:schemeClr val="accent1"/>
              </a:solidFill>
              <a:effectLst>
                <a:outerShdw blurRad="38100" dist="38100" dir="2700000" algn="tl">
                  <a:srgbClr val="000000">
                    <a:alpha val="43137"/>
                  </a:srgbClr>
                </a:outerShdw>
              </a:effectLst>
            </a:endParaRPr>
          </a:p>
        </p:txBody>
      </p:sp>
      <p:graphicFrame>
        <p:nvGraphicFramePr>
          <p:cNvPr id="9" name="图示 8">
            <a:extLst>
              <a:ext uri="{FF2B5EF4-FFF2-40B4-BE49-F238E27FC236}">
                <a16:creationId xmlns:a16="http://schemas.microsoft.com/office/drawing/2014/main" id="{B112AB00-F1B1-4FA4-BE9F-04A7E85AA1E5}"/>
              </a:ext>
            </a:extLst>
          </p:cNvPr>
          <p:cNvGraphicFramePr/>
          <p:nvPr>
            <p:extLst>
              <p:ext uri="{D42A27DB-BD31-4B8C-83A1-F6EECF244321}">
                <p14:modId xmlns:p14="http://schemas.microsoft.com/office/powerpoint/2010/main" val="3184857211"/>
              </p:ext>
            </p:extLst>
          </p:nvPr>
        </p:nvGraphicFramePr>
        <p:xfrm>
          <a:off x="4222750" y="36512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箭头: 下 2">
            <a:extLst>
              <a:ext uri="{FF2B5EF4-FFF2-40B4-BE49-F238E27FC236}">
                <a16:creationId xmlns:a16="http://schemas.microsoft.com/office/drawing/2014/main" id="{00E33E11-D8EE-4A33-84FF-9AF98150A2DF}"/>
              </a:ext>
            </a:extLst>
          </p:cNvPr>
          <p:cNvSpPr/>
          <p:nvPr/>
        </p:nvSpPr>
        <p:spPr>
          <a:xfrm>
            <a:off x="8219440" y="3068320"/>
            <a:ext cx="477520" cy="2844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28956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A8AF8C-C0BC-467B-A523-3B17CBD537F2}"/>
              </a:ext>
            </a:extLst>
          </p:cNvPr>
          <p:cNvSpPr>
            <a:spLocks noGrp="1"/>
          </p:cNvSpPr>
          <p:nvPr>
            <p:ph type="title"/>
          </p:nvPr>
        </p:nvSpPr>
        <p:spPr/>
        <p:txBody>
          <a:bodyPr/>
          <a:lstStyle/>
          <a:p>
            <a:r>
              <a:rPr lang="zh-CN" altLang="en-US" dirty="0"/>
              <a:t>什么是</a:t>
            </a:r>
            <a:r>
              <a:rPr lang="en-US" altLang="zh-CN" dirty="0"/>
              <a:t>S2D</a:t>
            </a:r>
            <a:r>
              <a:rPr lang="zh-CN" altLang="en-US" dirty="0"/>
              <a:t>转化率</a:t>
            </a:r>
          </a:p>
        </p:txBody>
      </p:sp>
      <p:sp>
        <p:nvSpPr>
          <p:cNvPr id="4" name="文本框 3">
            <a:extLst>
              <a:ext uri="{FF2B5EF4-FFF2-40B4-BE49-F238E27FC236}">
                <a16:creationId xmlns:a16="http://schemas.microsoft.com/office/drawing/2014/main" id="{6F29BD3F-7EA4-4CB8-830B-BBA33F187CCE}"/>
              </a:ext>
            </a:extLst>
          </p:cNvPr>
          <p:cNvSpPr txBox="1"/>
          <p:nvPr/>
        </p:nvSpPr>
        <p:spPr>
          <a:xfrm>
            <a:off x="923925" y="1533525"/>
            <a:ext cx="3686175" cy="369332"/>
          </a:xfrm>
          <a:prstGeom prst="rect">
            <a:avLst/>
          </a:prstGeom>
          <a:noFill/>
        </p:spPr>
        <p:txBody>
          <a:bodyPr wrap="square" rtlCol="0">
            <a:spAutoFit/>
          </a:bodyPr>
          <a:lstStyle/>
          <a:p>
            <a:r>
              <a:rPr lang="en-US" altLang="zh-CN" dirty="0"/>
              <a:t>S2D</a:t>
            </a:r>
            <a:r>
              <a:rPr lang="zh-CN" altLang="en-US" dirty="0"/>
              <a:t>转化率：</a:t>
            </a:r>
            <a:r>
              <a:rPr lang="en-US" altLang="zh-CN" dirty="0"/>
              <a:t>S2C-CVR</a:t>
            </a:r>
            <a:endParaRPr lang="zh-CN" altLang="en-US" dirty="0"/>
          </a:p>
        </p:txBody>
      </p:sp>
      <p:sp>
        <p:nvSpPr>
          <p:cNvPr id="5" name="文本框 4">
            <a:extLst>
              <a:ext uri="{FF2B5EF4-FFF2-40B4-BE49-F238E27FC236}">
                <a16:creationId xmlns:a16="http://schemas.microsoft.com/office/drawing/2014/main" id="{AE50C4A3-7EFE-44C9-A454-A4FE08267D86}"/>
              </a:ext>
            </a:extLst>
          </p:cNvPr>
          <p:cNvSpPr txBox="1"/>
          <p:nvPr/>
        </p:nvSpPr>
        <p:spPr>
          <a:xfrm>
            <a:off x="923925" y="2105025"/>
            <a:ext cx="4457700" cy="369332"/>
          </a:xfrm>
          <a:prstGeom prst="rect">
            <a:avLst/>
          </a:prstGeom>
          <a:noFill/>
        </p:spPr>
        <p:txBody>
          <a:bodyPr wrap="square" rtlCol="0">
            <a:spAutoFit/>
          </a:bodyPr>
          <a:lstStyle/>
          <a:p>
            <a:r>
              <a:rPr lang="en-US" altLang="zh-CN" dirty="0">
                <a:solidFill>
                  <a:srgbClr val="FF0000"/>
                </a:solidFill>
              </a:rPr>
              <a:t>S</a:t>
            </a:r>
            <a:r>
              <a:rPr lang="en-US" altLang="zh-CN" dirty="0"/>
              <a:t>earch </a:t>
            </a:r>
            <a:r>
              <a:rPr lang="en-US" altLang="zh-CN" dirty="0">
                <a:solidFill>
                  <a:srgbClr val="FF0000"/>
                </a:solidFill>
              </a:rPr>
              <a:t>T</a:t>
            </a:r>
            <a:r>
              <a:rPr lang="en-US" altLang="zh-CN" dirty="0"/>
              <a:t>o </a:t>
            </a:r>
            <a:r>
              <a:rPr lang="en-US" altLang="zh-CN" dirty="0">
                <a:solidFill>
                  <a:srgbClr val="FF0000"/>
                </a:solidFill>
              </a:rPr>
              <a:t>D</a:t>
            </a:r>
            <a:r>
              <a:rPr lang="en-US" altLang="zh-CN" dirty="0"/>
              <a:t>etail </a:t>
            </a:r>
            <a:r>
              <a:rPr lang="en-US" altLang="zh-CN" dirty="0">
                <a:solidFill>
                  <a:srgbClr val="FF0000"/>
                </a:solidFill>
              </a:rPr>
              <a:t>C</a:t>
            </a:r>
            <a:r>
              <a:rPr lang="en-US" altLang="zh-CN" dirty="0"/>
              <a:t>onversion </a:t>
            </a:r>
            <a:r>
              <a:rPr lang="en-US" altLang="zh-CN" dirty="0">
                <a:solidFill>
                  <a:srgbClr val="FF0000"/>
                </a:solidFill>
              </a:rPr>
              <a:t>R</a:t>
            </a:r>
            <a:r>
              <a:rPr lang="en-US" altLang="zh-CN" dirty="0"/>
              <a:t>ate</a:t>
            </a:r>
            <a:endParaRPr lang="zh-CN" altLang="en-US" dirty="0"/>
          </a:p>
        </p:txBody>
      </p:sp>
      <p:sp>
        <p:nvSpPr>
          <p:cNvPr id="6" name="文本框 5">
            <a:extLst>
              <a:ext uri="{FF2B5EF4-FFF2-40B4-BE49-F238E27FC236}">
                <a16:creationId xmlns:a16="http://schemas.microsoft.com/office/drawing/2014/main" id="{B8DF428A-F028-4F8A-9DAE-42BD5564A6C7}"/>
              </a:ext>
            </a:extLst>
          </p:cNvPr>
          <p:cNvSpPr txBox="1"/>
          <p:nvPr/>
        </p:nvSpPr>
        <p:spPr>
          <a:xfrm>
            <a:off x="1143000" y="3057525"/>
            <a:ext cx="5800725" cy="369332"/>
          </a:xfrm>
          <a:prstGeom prst="rect">
            <a:avLst/>
          </a:prstGeom>
          <a:noFill/>
        </p:spPr>
        <p:txBody>
          <a:bodyPr wrap="square" rtlCol="0">
            <a:spAutoFit/>
          </a:bodyPr>
          <a:lstStyle/>
          <a:p>
            <a:r>
              <a:rPr lang="zh-CN" altLang="en-US" dirty="0"/>
              <a:t>搜索页用户点击广告到成为详情页访问用户的</a:t>
            </a:r>
            <a:r>
              <a:rPr lang="zh-CN" altLang="en-US" b="1" dirty="0">
                <a:solidFill>
                  <a:srgbClr val="FF0000"/>
                </a:solidFill>
                <a:effectLst>
                  <a:outerShdw blurRad="38100" dist="38100" dir="2700000" algn="tl">
                    <a:srgbClr val="000000">
                      <a:alpha val="43137"/>
                    </a:srgbClr>
                  </a:outerShdw>
                </a:effectLst>
              </a:rPr>
              <a:t>比率</a:t>
            </a:r>
          </a:p>
        </p:txBody>
      </p:sp>
      <p:sp>
        <p:nvSpPr>
          <p:cNvPr id="7" name="文本框 6">
            <a:extLst>
              <a:ext uri="{FF2B5EF4-FFF2-40B4-BE49-F238E27FC236}">
                <a16:creationId xmlns:a16="http://schemas.microsoft.com/office/drawing/2014/main" id="{ACFB1496-0ED9-4B71-9AA5-EE5B782E224E}"/>
              </a:ext>
            </a:extLst>
          </p:cNvPr>
          <p:cNvSpPr txBox="1"/>
          <p:nvPr/>
        </p:nvSpPr>
        <p:spPr>
          <a:xfrm>
            <a:off x="923925" y="3695700"/>
            <a:ext cx="6315075" cy="369332"/>
          </a:xfrm>
          <a:prstGeom prst="rect">
            <a:avLst/>
          </a:prstGeom>
          <a:noFill/>
        </p:spPr>
        <p:txBody>
          <a:bodyPr wrap="square" rtlCol="0">
            <a:spAutoFit/>
          </a:bodyPr>
          <a:lstStyle/>
          <a:p>
            <a:r>
              <a:rPr lang="en-US" altLang="zh-CN" b="1" dirty="0">
                <a:solidFill>
                  <a:srgbClr val="FF0000"/>
                </a:solidFill>
                <a:effectLst>
                  <a:outerShdw blurRad="38100" dist="38100" dir="2700000" algn="tl">
                    <a:srgbClr val="000000">
                      <a:alpha val="43137"/>
                    </a:srgbClr>
                  </a:outerShdw>
                </a:effectLst>
              </a:rPr>
              <a:t>S2D</a:t>
            </a:r>
            <a:r>
              <a:rPr lang="zh-CN" altLang="en-US" b="1" dirty="0">
                <a:solidFill>
                  <a:srgbClr val="FF0000"/>
                </a:solidFill>
                <a:effectLst>
                  <a:outerShdw blurRad="38100" dist="38100" dir="2700000" algn="tl">
                    <a:srgbClr val="000000">
                      <a:alpha val="43137"/>
                    </a:srgbClr>
                  </a:outerShdw>
                </a:effectLst>
              </a:rPr>
              <a:t>转化率</a:t>
            </a:r>
            <a:r>
              <a:rPr lang="en-US" altLang="zh-CN" b="1" dirty="0">
                <a:effectLst>
                  <a:outerShdw blurRad="38100" dist="38100" dir="2700000" algn="tl">
                    <a:srgbClr val="000000">
                      <a:alpha val="43137"/>
                    </a:srgbClr>
                  </a:outerShdw>
                </a:effectLst>
              </a:rPr>
              <a:t>=</a:t>
            </a:r>
            <a:r>
              <a:rPr lang="zh-CN" altLang="en-US" b="1" dirty="0">
                <a:solidFill>
                  <a:srgbClr val="00B050"/>
                </a:solidFill>
                <a:effectLst>
                  <a:outerShdw blurRad="38100" dist="38100" dir="2700000" algn="tl">
                    <a:srgbClr val="000000">
                      <a:alpha val="43137"/>
                    </a:srgbClr>
                  </a:outerShdw>
                </a:effectLst>
              </a:rPr>
              <a:t>详情页用户访问数量</a:t>
            </a:r>
            <a:r>
              <a:rPr lang="en-US" altLang="zh-CN" b="1" dirty="0">
                <a:effectLst>
                  <a:outerShdw blurRad="38100" dist="38100" dir="2700000" algn="tl">
                    <a:srgbClr val="000000">
                      <a:alpha val="43137"/>
                    </a:srgbClr>
                  </a:outerShdw>
                </a:effectLst>
              </a:rPr>
              <a:t>/</a:t>
            </a:r>
            <a:r>
              <a:rPr lang="zh-CN" altLang="en-US" b="1" dirty="0">
                <a:solidFill>
                  <a:srgbClr val="0070C0"/>
                </a:solidFill>
                <a:effectLst>
                  <a:outerShdw blurRad="38100" dist="38100" dir="2700000" algn="tl">
                    <a:srgbClr val="000000">
                      <a:alpha val="43137"/>
                    </a:srgbClr>
                  </a:outerShdw>
                </a:effectLst>
              </a:rPr>
              <a:t>搜索页用户访问数量*</a:t>
            </a:r>
            <a:r>
              <a:rPr lang="en-US" altLang="zh-CN" b="1" dirty="0">
                <a:solidFill>
                  <a:srgbClr val="0070C0"/>
                </a:solidFill>
                <a:effectLst>
                  <a:outerShdw blurRad="38100" dist="38100" dir="2700000" algn="tl">
                    <a:srgbClr val="000000">
                      <a:alpha val="43137"/>
                    </a:srgbClr>
                  </a:outerShdw>
                </a:effectLst>
              </a:rPr>
              <a:t>100%</a:t>
            </a:r>
            <a:endParaRPr lang="zh-CN" altLang="en-US" b="1" dirty="0">
              <a:solidFill>
                <a:srgbClr val="0070C0"/>
              </a:solidFill>
              <a:effectLst>
                <a:outerShdw blurRad="38100" dist="38100" dir="2700000" algn="tl">
                  <a:srgbClr val="000000">
                    <a:alpha val="43137"/>
                  </a:srgbClr>
                </a:outerShdw>
              </a:effectLst>
            </a:endParaRPr>
          </a:p>
        </p:txBody>
      </p:sp>
      <p:sp>
        <p:nvSpPr>
          <p:cNvPr id="8" name="箭头: 下 7">
            <a:extLst>
              <a:ext uri="{FF2B5EF4-FFF2-40B4-BE49-F238E27FC236}">
                <a16:creationId xmlns:a16="http://schemas.microsoft.com/office/drawing/2014/main" id="{5378D8D3-D174-4427-AB94-F19191E5112A}"/>
              </a:ext>
            </a:extLst>
          </p:cNvPr>
          <p:cNvSpPr/>
          <p:nvPr/>
        </p:nvSpPr>
        <p:spPr>
          <a:xfrm>
            <a:off x="2943225" y="4010025"/>
            <a:ext cx="570357"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箭头: 下 8">
            <a:extLst>
              <a:ext uri="{FF2B5EF4-FFF2-40B4-BE49-F238E27FC236}">
                <a16:creationId xmlns:a16="http://schemas.microsoft.com/office/drawing/2014/main" id="{DE2FF123-D15B-481A-AABB-DE7241AE31F3}"/>
              </a:ext>
            </a:extLst>
          </p:cNvPr>
          <p:cNvSpPr/>
          <p:nvPr/>
        </p:nvSpPr>
        <p:spPr>
          <a:xfrm>
            <a:off x="5381625" y="4010025"/>
            <a:ext cx="570357"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2C10F36D-4389-4773-8127-19F9A1C43D9A}"/>
              </a:ext>
            </a:extLst>
          </p:cNvPr>
          <p:cNvSpPr txBox="1"/>
          <p:nvPr/>
        </p:nvSpPr>
        <p:spPr>
          <a:xfrm>
            <a:off x="2509837" y="4609028"/>
            <a:ext cx="1437132" cy="369332"/>
          </a:xfrm>
          <a:prstGeom prst="rect">
            <a:avLst/>
          </a:prstGeom>
          <a:noFill/>
        </p:spPr>
        <p:txBody>
          <a:bodyPr wrap="square" rtlCol="0">
            <a:spAutoFit/>
          </a:bodyPr>
          <a:lstStyle/>
          <a:p>
            <a:r>
              <a:rPr lang="zh-CN" altLang="en-US" dirty="0"/>
              <a:t>页面访问量</a:t>
            </a:r>
          </a:p>
        </p:txBody>
      </p:sp>
      <p:sp>
        <p:nvSpPr>
          <p:cNvPr id="11" name="文本框 10">
            <a:extLst>
              <a:ext uri="{FF2B5EF4-FFF2-40B4-BE49-F238E27FC236}">
                <a16:creationId xmlns:a16="http://schemas.microsoft.com/office/drawing/2014/main" id="{F63D12F0-AB0C-4E14-B931-15015AC07894}"/>
              </a:ext>
            </a:extLst>
          </p:cNvPr>
          <p:cNvSpPr txBox="1"/>
          <p:nvPr/>
        </p:nvSpPr>
        <p:spPr>
          <a:xfrm>
            <a:off x="4995290" y="4607956"/>
            <a:ext cx="1343025" cy="369332"/>
          </a:xfrm>
          <a:prstGeom prst="rect">
            <a:avLst/>
          </a:prstGeom>
          <a:noFill/>
        </p:spPr>
        <p:txBody>
          <a:bodyPr wrap="square" rtlCol="0">
            <a:spAutoFit/>
          </a:bodyPr>
          <a:lstStyle/>
          <a:p>
            <a:r>
              <a:rPr lang="zh-CN" altLang="en-US" dirty="0"/>
              <a:t>独立访客量</a:t>
            </a:r>
          </a:p>
        </p:txBody>
      </p:sp>
      <p:graphicFrame>
        <p:nvGraphicFramePr>
          <p:cNvPr id="12" name="图示 11">
            <a:extLst>
              <a:ext uri="{FF2B5EF4-FFF2-40B4-BE49-F238E27FC236}">
                <a16:creationId xmlns:a16="http://schemas.microsoft.com/office/drawing/2014/main" id="{6C8B5D4A-CFEB-4FED-A322-F42A050C4C9B}"/>
              </a:ext>
            </a:extLst>
          </p:cNvPr>
          <p:cNvGraphicFramePr/>
          <p:nvPr>
            <p:extLst>
              <p:ext uri="{D42A27DB-BD31-4B8C-83A1-F6EECF244321}">
                <p14:modId xmlns:p14="http://schemas.microsoft.com/office/powerpoint/2010/main" val="2524930050"/>
              </p:ext>
            </p:extLst>
          </p:nvPr>
        </p:nvGraphicFramePr>
        <p:xfrm>
          <a:off x="6629400" y="365125"/>
          <a:ext cx="4638675" cy="5233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箭头: 下 2">
            <a:extLst>
              <a:ext uri="{FF2B5EF4-FFF2-40B4-BE49-F238E27FC236}">
                <a16:creationId xmlns:a16="http://schemas.microsoft.com/office/drawing/2014/main" id="{6B75E184-BA22-4A57-8BF5-F36F0C4CAA1E}"/>
              </a:ext>
            </a:extLst>
          </p:cNvPr>
          <p:cNvSpPr/>
          <p:nvPr/>
        </p:nvSpPr>
        <p:spPr>
          <a:xfrm>
            <a:off x="8859520" y="2702560"/>
            <a:ext cx="375920"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27775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CC4077-42C8-4273-962D-61914D5EA392}"/>
              </a:ext>
            </a:extLst>
          </p:cNvPr>
          <p:cNvSpPr>
            <a:spLocks noGrp="1"/>
          </p:cNvSpPr>
          <p:nvPr>
            <p:ph type="title"/>
          </p:nvPr>
        </p:nvSpPr>
        <p:spPr>
          <a:xfrm>
            <a:off x="438150" y="390266"/>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提升转化率的意义</a:t>
            </a:r>
          </a:p>
        </p:txBody>
      </p:sp>
      <p:sp>
        <p:nvSpPr>
          <p:cNvPr id="4" name="文本框 3">
            <a:extLst>
              <a:ext uri="{FF2B5EF4-FFF2-40B4-BE49-F238E27FC236}">
                <a16:creationId xmlns:a16="http://schemas.microsoft.com/office/drawing/2014/main" id="{9F25E3EB-70A1-4B5B-8097-B694B7E51A72}"/>
              </a:ext>
            </a:extLst>
          </p:cNvPr>
          <p:cNvSpPr txBox="1"/>
          <p:nvPr/>
        </p:nvSpPr>
        <p:spPr>
          <a:xfrm>
            <a:off x="2631609" y="2109787"/>
            <a:ext cx="7820025" cy="3785652"/>
          </a:xfrm>
          <a:prstGeom prst="rect">
            <a:avLst/>
          </a:prstGeom>
          <a:noFill/>
        </p:spPr>
        <p:txBody>
          <a:bodyPr wrap="square" rtlCol="0">
            <a:spAutoFit/>
          </a:bodyPr>
          <a:lstStyle/>
          <a:p>
            <a:r>
              <a:rPr lang="zh-CN" altLang="en-US" sz="4000" b="1" dirty="0">
                <a:solidFill>
                  <a:srgbClr val="FF0000"/>
                </a:solidFill>
                <a:effectLst>
                  <a:outerShdw blurRad="38100" dist="38100" dir="2700000" algn="tl">
                    <a:srgbClr val="000000">
                      <a:alpha val="43137"/>
                    </a:srgbClr>
                  </a:outerShdw>
                </a:effectLst>
              </a:rPr>
              <a:t>流量*转化率</a:t>
            </a:r>
            <a:r>
              <a:rPr lang="en-US" altLang="zh-CN" sz="4000" b="1" dirty="0">
                <a:solidFill>
                  <a:srgbClr val="FF0000"/>
                </a:solidFill>
                <a:effectLst>
                  <a:outerShdw blurRad="38100" dist="38100" dir="2700000" algn="tl">
                    <a:srgbClr val="000000">
                      <a:alpha val="43137"/>
                    </a:srgbClr>
                  </a:outerShdw>
                </a:effectLst>
              </a:rPr>
              <a:t>=</a:t>
            </a:r>
            <a:r>
              <a:rPr lang="zh-CN" altLang="en-US" sz="4000" b="1" dirty="0">
                <a:solidFill>
                  <a:srgbClr val="FF0000"/>
                </a:solidFill>
                <a:effectLst>
                  <a:outerShdw blurRad="38100" dist="38100" dir="2700000" algn="tl">
                    <a:srgbClr val="000000">
                      <a:alpha val="43137"/>
                    </a:srgbClr>
                  </a:outerShdw>
                </a:effectLst>
              </a:rPr>
              <a:t>产量（订单量）</a:t>
            </a:r>
            <a:endParaRPr lang="en-US" altLang="zh-CN" sz="4000" b="1" dirty="0">
              <a:solidFill>
                <a:srgbClr val="FF0000"/>
              </a:solidFill>
              <a:effectLst>
                <a:outerShdw blurRad="38100" dist="38100" dir="2700000" algn="tl">
                  <a:srgbClr val="000000">
                    <a:alpha val="43137"/>
                  </a:srgbClr>
                </a:outerShdw>
              </a:effectLst>
            </a:endParaRPr>
          </a:p>
          <a:p>
            <a:r>
              <a:rPr lang="zh-CN" altLang="en-US" sz="4000" dirty="0">
                <a:solidFill>
                  <a:srgbClr val="FF00FF"/>
                </a:solidFill>
              </a:rPr>
              <a:t>提升转化率</a:t>
            </a:r>
            <a:r>
              <a:rPr lang="en-US" altLang="zh-CN" sz="4000" dirty="0">
                <a:solidFill>
                  <a:srgbClr val="FF00FF"/>
                </a:solidFill>
              </a:rPr>
              <a:t>=</a:t>
            </a:r>
            <a:r>
              <a:rPr lang="zh-CN" altLang="en-US" sz="4000" dirty="0">
                <a:solidFill>
                  <a:srgbClr val="FF00FF"/>
                </a:solidFill>
              </a:rPr>
              <a:t>提升酒店收益</a:t>
            </a:r>
            <a:endParaRPr lang="en-US" altLang="zh-CN" sz="4000" dirty="0">
              <a:solidFill>
                <a:srgbClr val="FF00FF"/>
              </a:solidFill>
            </a:endParaRPr>
          </a:p>
          <a:p>
            <a:r>
              <a:rPr lang="en-US" altLang="zh-CN" sz="4000" dirty="0">
                <a:solidFill>
                  <a:srgbClr val="FF00FF"/>
                </a:solidFill>
              </a:rPr>
              <a:t>OTA</a:t>
            </a:r>
            <a:r>
              <a:rPr lang="zh-CN" altLang="en-US" sz="4000" dirty="0">
                <a:solidFill>
                  <a:srgbClr val="FF00FF"/>
                </a:solidFill>
              </a:rPr>
              <a:t>赚取更多佣金</a:t>
            </a:r>
            <a:endParaRPr lang="en-US" altLang="zh-CN" sz="4000" dirty="0">
              <a:solidFill>
                <a:srgbClr val="FF00FF"/>
              </a:solidFill>
            </a:endParaRPr>
          </a:p>
          <a:p>
            <a:r>
              <a:rPr lang="en-US" altLang="zh-CN" sz="4000" dirty="0">
                <a:solidFill>
                  <a:srgbClr val="FF00FF"/>
                </a:solidFill>
              </a:rPr>
              <a:t>OTA</a:t>
            </a:r>
            <a:r>
              <a:rPr lang="zh-CN" altLang="en-US" sz="4000" dirty="0">
                <a:solidFill>
                  <a:srgbClr val="FF00FF"/>
                </a:solidFill>
              </a:rPr>
              <a:t>平台形成更好的合作</a:t>
            </a:r>
            <a:endParaRPr lang="en-US" altLang="zh-CN" sz="4000" dirty="0">
              <a:solidFill>
                <a:srgbClr val="FF00FF"/>
              </a:solidFill>
            </a:endParaRPr>
          </a:p>
          <a:p>
            <a:r>
              <a:rPr lang="zh-CN" altLang="en-US" sz="4000" dirty="0">
                <a:solidFill>
                  <a:srgbClr val="FF00FF"/>
                </a:solidFill>
              </a:rPr>
              <a:t>拥有更多曝光率（流量）</a:t>
            </a:r>
            <a:endParaRPr lang="en-US" altLang="zh-CN" sz="4000" dirty="0">
              <a:solidFill>
                <a:srgbClr val="FF00FF"/>
              </a:solidFill>
            </a:endParaRPr>
          </a:p>
          <a:p>
            <a:r>
              <a:rPr lang="zh-CN" altLang="en-US" sz="4000" dirty="0">
                <a:solidFill>
                  <a:srgbClr val="FF00FF"/>
                </a:solidFill>
              </a:rPr>
              <a:t>产生更多营业额（收益）</a:t>
            </a:r>
          </a:p>
        </p:txBody>
      </p:sp>
      <p:sp>
        <p:nvSpPr>
          <p:cNvPr id="5" name="箭头: 上 4">
            <a:extLst>
              <a:ext uri="{FF2B5EF4-FFF2-40B4-BE49-F238E27FC236}">
                <a16:creationId xmlns:a16="http://schemas.microsoft.com/office/drawing/2014/main" id="{7C46C7CC-269E-463D-BB60-E6C34E2EE38F}"/>
              </a:ext>
            </a:extLst>
          </p:cNvPr>
          <p:cNvSpPr/>
          <p:nvPr/>
        </p:nvSpPr>
        <p:spPr>
          <a:xfrm>
            <a:off x="2990850" y="1468179"/>
            <a:ext cx="752475" cy="5524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箭头: 上 5">
            <a:extLst>
              <a:ext uri="{FF2B5EF4-FFF2-40B4-BE49-F238E27FC236}">
                <a16:creationId xmlns:a16="http://schemas.microsoft.com/office/drawing/2014/main" id="{3E1DBB7A-EE85-449F-986B-0F8BE4F6C3C1}"/>
              </a:ext>
            </a:extLst>
          </p:cNvPr>
          <p:cNvSpPr/>
          <p:nvPr/>
        </p:nvSpPr>
        <p:spPr>
          <a:xfrm>
            <a:off x="4495804" y="1466850"/>
            <a:ext cx="828675" cy="5524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箭头: 上 6">
            <a:extLst>
              <a:ext uri="{FF2B5EF4-FFF2-40B4-BE49-F238E27FC236}">
                <a16:creationId xmlns:a16="http://schemas.microsoft.com/office/drawing/2014/main" id="{804B1956-72E6-4E6F-88BC-A6F89B4D1620}"/>
              </a:ext>
            </a:extLst>
          </p:cNvPr>
          <p:cNvSpPr/>
          <p:nvPr/>
        </p:nvSpPr>
        <p:spPr>
          <a:xfrm>
            <a:off x="7315202" y="1376362"/>
            <a:ext cx="828675" cy="7334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箭头: 下弧形 10">
            <a:extLst>
              <a:ext uri="{FF2B5EF4-FFF2-40B4-BE49-F238E27FC236}">
                <a16:creationId xmlns:a16="http://schemas.microsoft.com/office/drawing/2014/main" id="{B57A95D8-F052-4FD7-9DF8-9901BE1E0597}"/>
              </a:ext>
            </a:extLst>
          </p:cNvPr>
          <p:cNvSpPr/>
          <p:nvPr/>
        </p:nvSpPr>
        <p:spPr>
          <a:xfrm rot="16571974">
            <a:off x="7786955" y="3955673"/>
            <a:ext cx="2130357" cy="119343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箭头: 上弧形 11">
            <a:extLst>
              <a:ext uri="{FF2B5EF4-FFF2-40B4-BE49-F238E27FC236}">
                <a16:creationId xmlns:a16="http://schemas.microsoft.com/office/drawing/2014/main" id="{57709147-D1E6-486E-8CE2-D2A2A4FF48E1}"/>
              </a:ext>
            </a:extLst>
          </p:cNvPr>
          <p:cNvSpPr/>
          <p:nvPr/>
        </p:nvSpPr>
        <p:spPr>
          <a:xfrm rot="15868626">
            <a:off x="990793" y="2726782"/>
            <a:ext cx="2207681" cy="132614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910367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2EB14A-4109-4F24-A716-D922C8E91A46}"/>
              </a:ext>
            </a:extLst>
          </p:cNvPr>
          <p:cNvSpPr>
            <a:spLocks noGrp="1"/>
          </p:cNvSpPr>
          <p:nvPr>
            <p:ph type="title"/>
          </p:nvPr>
        </p:nvSpPr>
        <p:spPr>
          <a:xfrm>
            <a:off x="4791074" y="247651"/>
            <a:ext cx="6562725" cy="1443038"/>
          </a:xfrm>
        </p:spPr>
        <p:txBody>
          <a:bodyPr/>
          <a:lstStyle/>
          <a:p>
            <a:r>
              <a:rPr lang="zh-CN" altLang="en-US" b="1" dirty="0">
                <a:solidFill>
                  <a:srgbClr val="FF0000"/>
                </a:solidFill>
                <a:effectLst>
                  <a:outerShdw blurRad="38100" dist="38100" dir="2700000" algn="tl">
                    <a:srgbClr val="000000">
                      <a:alpha val="43137"/>
                    </a:srgbClr>
                  </a:outerShdw>
                </a:effectLst>
              </a:rPr>
              <a:t>影响转化率的因素</a:t>
            </a:r>
          </a:p>
        </p:txBody>
      </p:sp>
      <p:pic>
        <p:nvPicPr>
          <p:cNvPr id="5" name="图片 4">
            <a:extLst>
              <a:ext uri="{FF2B5EF4-FFF2-40B4-BE49-F238E27FC236}">
                <a16:creationId xmlns:a16="http://schemas.microsoft.com/office/drawing/2014/main" id="{CEB4402C-FD16-4104-BB43-2054092479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925" y="87843"/>
            <a:ext cx="3052762" cy="5427132"/>
          </a:xfrm>
          <a:prstGeom prst="rect">
            <a:avLst/>
          </a:prstGeom>
        </p:spPr>
      </p:pic>
      <p:sp>
        <p:nvSpPr>
          <p:cNvPr id="6" name="文本框 5">
            <a:extLst>
              <a:ext uri="{FF2B5EF4-FFF2-40B4-BE49-F238E27FC236}">
                <a16:creationId xmlns:a16="http://schemas.microsoft.com/office/drawing/2014/main" id="{8157A22F-1C86-4EBD-A791-BDC680EB94B5}"/>
              </a:ext>
            </a:extLst>
          </p:cNvPr>
          <p:cNvSpPr txBox="1"/>
          <p:nvPr/>
        </p:nvSpPr>
        <p:spPr>
          <a:xfrm>
            <a:off x="5057775" y="2714625"/>
            <a:ext cx="4776787" cy="1200329"/>
          </a:xfrm>
          <a:prstGeom prst="rect">
            <a:avLst/>
          </a:prstGeom>
          <a:noFill/>
        </p:spPr>
        <p:txBody>
          <a:bodyPr wrap="square" rtlCol="0">
            <a:spAutoFit/>
          </a:bodyPr>
          <a:lstStyle/>
          <a:p>
            <a:r>
              <a:rPr lang="zh-CN" altLang="en-US" sz="3600" b="1" dirty="0">
                <a:solidFill>
                  <a:srgbClr val="FF0000"/>
                </a:solidFill>
                <a:effectLst>
                  <a:outerShdw blurRad="38100" dist="38100" dir="2700000" algn="tl">
                    <a:srgbClr val="000000">
                      <a:alpha val="43137"/>
                    </a:srgbClr>
                  </a:outerShdw>
                </a:effectLst>
              </a:rPr>
              <a:t>提升订单转换率体现在 详情页（</a:t>
            </a:r>
            <a:r>
              <a:rPr lang="en-US" altLang="zh-CN" sz="3600" b="1" dirty="0">
                <a:solidFill>
                  <a:srgbClr val="FF0000"/>
                </a:solidFill>
                <a:effectLst>
                  <a:outerShdw blurRad="38100" dist="38100" dir="2700000" algn="tl">
                    <a:srgbClr val="000000">
                      <a:alpha val="43137"/>
                    </a:srgbClr>
                  </a:outerShdw>
                </a:effectLst>
              </a:rPr>
              <a:t>detail page</a:t>
            </a:r>
            <a:r>
              <a:rPr lang="zh-CN" altLang="en-US" sz="3600" b="1" dirty="0">
                <a:solidFill>
                  <a:srgbClr val="FF00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457596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F30B3B-832C-475F-A2A2-04D688FA5AFD}"/>
              </a:ext>
            </a:extLst>
          </p:cNvPr>
          <p:cNvSpPr>
            <a:spLocks noGrp="1"/>
          </p:cNvSpPr>
          <p:nvPr>
            <p:ph type="title"/>
          </p:nvPr>
        </p:nvSpPr>
        <p:spPr>
          <a:xfrm>
            <a:off x="4600574" y="365125"/>
            <a:ext cx="6753225" cy="1325563"/>
          </a:xfrm>
        </p:spPr>
        <p:txBody>
          <a:bodyPr/>
          <a:lstStyle/>
          <a:p>
            <a:r>
              <a:rPr lang="zh-CN" altLang="en-US" b="1" dirty="0">
                <a:solidFill>
                  <a:srgbClr val="FF0000"/>
                </a:solidFill>
                <a:effectLst>
                  <a:outerShdw blurRad="38100" dist="38100" dir="2700000" algn="tl">
                    <a:srgbClr val="000000">
                      <a:alpha val="43137"/>
                    </a:srgbClr>
                  </a:outerShdw>
                </a:effectLst>
              </a:rPr>
              <a:t>案例分析</a:t>
            </a:r>
          </a:p>
        </p:txBody>
      </p:sp>
      <p:pic>
        <p:nvPicPr>
          <p:cNvPr id="5" name="图片 4">
            <a:extLst>
              <a:ext uri="{FF2B5EF4-FFF2-40B4-BE49-F238E27FC236}">
                <a16:creationId xmlns:a16="http://schemas.microsoft.com/office/drawing/2014/main" id="{B2554550-B831-495C-B218-09F3B9C80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081"/>
            <a:ext cx="3762375" cy="6688667"/>
          </a:xfrm>
          <a:prstGeom prst="rect">
            <a:avLst/>
          </a:prstGeom>
        </p:spPr>
      </p:pic>
      <p:sp>
        <p:nvSpPr>
          <p:cNvPr id="6" name="文本框 5">
            <a:extLst>
              <a:ext uri="{FF2B5EF4-FFF2-40B4-BE49-F238E27FC236}">
                <a16:creationId xmlns:a16="http://schemas.microsoft.com/office/drawing/2014/main" id="{0F7F74E3-3E7D-4FD0-934F-536FC5157C5F}"/>
              </a:ext>
            </a:extLst>
          </p:cNvPr>
          <p:cNvSpPr txBox="1"/>
          <p:nvPr/>
        </p:nvSpPr>
        <p:spPr>
          <a:xfrm>
            <a:off x="5010150" y="1700848"/>
            <a:ext cx="4848225" cy="923330"/>
          </a:xfrm>
          <a:prstGeom prst="rect">
            <a:avLst/>
          </a:prstGeom>
          <a:noFill/>
        </p:spPr>
        <p:txBody>
          <a:bodyPr wrap="square" rtlCol="0">
            <a:spAutoFit/>
          </a:bodyPr>
          <a:lstStyle/>
          <a:p>
            <a:r>
              <a:rPr lang="zh-CN" altLang="en-US" dirty="0"/>
              <a:t>工具：携程</a:t>
            </a:r>
            <a:r>
              <a:rPr lang="en-US" altLang="zh-CN" dirty="0"/>
              <a:t>APP</a:t>
            </a:r>
          </a:p>
          <a:p>
            <a:r>
              <a:rPr lang="zh-CN" altLang="en-US" dirty="0"/>
              <a:t>位置：酒店详情页</a:t>
            </a:r>
            <a:endParaRPr lang="en-US" altLang="zh-CN" dirty="0"/>
          </a:p>
          <a:p>
            <a:r>
              <a:rPr lang="zh-CN" altLang="en-US" dirty="0"/>
              <a:t>对象：印主题城市别墅酒店（成都一店）</a:t>
            </a:r>
          </a:p>
        </p:txBody>
      </p:sp>
      <p:sp>
        <p:nvSpPr>
          <p:cNvPr id="7" name="文本框 6">
            <a:extLst>
              <a:ext uri="{FF2B5EF4-FFF2-40B4-BE49-F238E27FC236}">
                <a16:creationId xmlns:a16="http://schemas.microsoft.com/office/drawing/2014/main" id="{AD2074F8-CD98-4085-B232-2DAB47FCEB28}"/>
              </a:ext>
            </a:extLst>
          </p:cNvPr>
          <p:cNvSpPr txBox="1"/>
          <p:nvPr/>
        </p:nvSpPr>
        <p:spPr>
          <a:xfrm>
            <a:off x="4933950" y="3533775"/>
            <a:ext cx="6753225" cy="830997"/>
          </a:xfrm>
          <a:prstGeom prst="rect">
            <a:avLst/>
          </a:prstGeom>
          <a:noFill/>
        </p:spPr>
        <p:txBody>
          <a:bodyPr wrap="square" rtlCol="0">
            <a:spAutoFit/>
          </a:bodyPr>
          <a:lstStyle/>
          <a:p>
            <a:r>
              <a:rPr lang="zh-CN" altLang="en-US" sz="2400" dirty="0"/>
              <a:t>如果你是</a:t>
            </a:r>
            <a:r>
              <a:rPr lang="zh-CN" altLang="en-US" sz="2400" dirty="0">
                <a:solidFill>
                  <a:srgbClr val="FF0000"/>
                </a:solidFill>
                <a:effectLst>
                  <a:outerShdw blurRad="38100" dist="38100" dir="2700000" algn="tl">
                    <a:srgbClr val="000000">
                      <a:alpha val="43137"/>
                    </a:srgbClr>
                  </a:outerShdw>
                </a:effectLst>
              </a:rPr>
              <a:t>消费者</a:t>
            </a:r>
            <a:r>
              <a:rPr lang="zh-CN" altLang="en-US" sz="2400" dirty="0"/>
              <a:t>，从酒店详情页的信息中，</a:t>
            </a:r>
            <a:endParaRPr lang="en-US" altLang="zh-CN" sz="2400" dirty="0"/>
          </a:p>
          <a:p>
            <a:r>
              <a:rPr lang="zh-CN" altLang="en-US" sz="2400" dirty="0"/>
              <a:t>你会关注</a:t>
            </a:r>
            <a:r>
              <a:rPr lang="zh-CN" altLang="en-US" sz="2400" dirty="0">
                <a:solidFill>
                  <a:srgbClr val="FF0000"/>
                </a:solidFill>
                <a:effectLst>
                  <a:outerShdw blurRad="38100" dist="38100" dir="2700000" algn="tl">
                    <a:srgbClr val="000000">
                      <a:alpha val="43137"/>
                    </a:srgbClr>
                  </a:outerShdw>
                </a:effectLst>
              </a:rPr>
              <a:t>哪些因素</a:t>
            </a:r>
            <a:r>
              <a:rPr lang="zh-CN" altLang="en-US" sz="2400" dirty="0"/>
              <a:t>，来决定是否选择这家酒店？</a:t>
            </a:r>
          </a:p>
        </p:txBody>
      </p:sp>
    </p:spTree>
    <p:extLst>
      <p:ext uri="{BB962C8B-B14F-4D97-AF65-F5344CB8AC3E}">
        <p14:creationId xmlns:p14="http://schemas.microsoft.com/office/powerpoint/2010/main" val="1745771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03215C7-4487-4020-88E3-76D0946D4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3857625" cy="6858000"/>
          </a:xfrm>
          <a:prstGeom prst="rect">
            <a:avLst/>
          </a:prstGeom>
        </p:spPr>
      </p:pic>
      <p:sp>
        <p:nvSpPr>
          <p:cNvPr id="6" name="文本框 5">
            <a:extLst>
              <a:ext uri="{FF2B5EF4-FFF2-40B4-BE49-F238E27FC236}">
                <a16:creationId xmlns:a16="http://schemas.microsoft.com/office/drawing/2014/main" id="{70A57D46-18F8-42B0-B5B6-D8F92F42C4DD}"/>
              </a:ext>
            </a:extLst>
          </p:cNvPr>
          <p:cNvSpPr txBox="1"/>
          <p:nvPr/>
        </p:nvSpPr>
        <p:spPr>
          <a:xfrm>
            <a:off x="5381625" y="180975"/>
            <a:ext cx="5000625" cy="5509200"/>
          </a:xfrm>
          <a:prstGeom prst="rect">
            <a:avLst/>
          </a:prstGeom>
          <a:noFill/>
        </p:spPr>
        <p:txBody>
          <a:bodyPr wrap="square" rtlCol="0">
            <a:spAutoFit/>
          </a:bodyPr>
          <a:lstStyle/>
          <a:p>
            <a:r>
              <a:rPr lang="zh-CN" altLang="en-US" sz="3200" dirty="0">
                <a:solidFill>
                  <a:srgbClr val="FF0000"/>
                </a:solidFill>
              </a:rPr>
              <a:t>酒店照片</a:t>
            </a:r>
            <a:endParaRPr lang="en-US" altLang="zh-CN" sz="3200" dirty="0">
              <a:solidFill>
                <a:srgbClr val="FF0000"/>
              </a:solidFill>
            </a:endParaRPr>
          </a:p>
          <a:p>
            <a:r>
              <a:rPr lang="zh-CN" altLang="en-US" sz="3200" dirty="0">
                <a:solidFill>
                  <a:srgbClr val="FF0000"/>
                </a:solidFill>
              </a:rPr>
              <a:t>地理位置</a:t>
            </a:r>
            <a:r>
              <a:rPr lang="en-US" altLang="zh-CN" sz="3200" dirty="0">
                <a:solidFill>
                  <a:srgbClr val="FF0000"/>
                </a:solidFill>
              </a:rPr>
              <a:t>/</a:t>
            </a:r>
            <a:r>
              <a:rPr lang="zh-CN" altLang="en-US" sz="3200" dirty="0">
                <a:solidFill>
                  <a:srgbClr val="FF0000"/>
                </a:solidFill>
              </a:rPr>
              <a:t>品质品牌</a:t>
            </a:r>
            <a:endParaRPr lang="en-US" altLang="zh-CN" sz="3200" dirty="0">
              <a:solidFill>
                <a:srgbClr val="FF0000"/>
              </a:solidFill>
            </a:endParaRPr>
          </a:p>
          <a:p>
            <a:r>
              <a:rPr lang="zh-CN" altLang="en-US" sz="3200" dirty="0">
                <a:solidFill>
                  <a:srgbClr val="FF0000"/>
                </a:solidFill>
              </a:rPr>
              <a:t>点评评分</a:t>
            </a:r>
            <a:endParaRPr lang="en-US" altLang="zh-CN" sz="3200" dirty="0">
              <a:solidFill>
                <a:srgbClr val="FF0000"/>
              </a:solidFill>
            </a:endParaRPr>
          </a:p>
          <a:p>
            <a:r>
              <a:rPr lang="zh-CN" altLang="en-US" sz="3200" dirty="0">
                <a:solidFill>
                  <a:srgbClr val="FF0000"/>
                </a:solidFill>
              </a:rPr>
              <a:t>开业时间</a:t>
            </a:r>
            <a:r>
              <a:rPr lang="en-US" altLang="zh-CN" sz="3200" dirty="0">
                <a:solidFill>
                  <a:srgbClr val="FF0000"/>
                </a:solidFill>
              </a:rPr>
              <a:t>/</a:t>
            </a:r>
            <a:r>
              <a:rPr lang="zh-CN" altLang="en-US" sz="3200" dirty="0">
                <a:solidFill>
                  <a:srgbClr val="FF0000"/>
                </a:solidFill>
              </a:rPr>
              <a:t>装修时间</a:t>
            </a:r>
            <a:endParaRPr lang="en-US" altLang="zh-CN" sz="3200" dirty="0">
              <a:solidFill>
                <a:srgbClr val="FF0000"/>
              </a:solidFill>
            </a:endParaRPr>
          </a:p>
          <a:p>
            <a:r>
              <a:rPr lang="zh-CN" altLang="en-US" sz="3200" dirty="0">
                <a:solidFill>
                  <a:srgbClr val="FF0000"/>
                </a:solidFill>
              </a:rPr>
              <a:t>设施设备</a:t>
            </a:r>
            <a:endParaRPr lang="en-US" altLang="zh-CN" sz="3200" dirty="0">
              <a:solidFill>
                <a:srgbClr val="FF0000"/>
              </a:solidFill>
            </a:endParaRPr>
          </a:p>
          <a:p>
            <a:r>
              <a:rPr lang="zh-CN" altLang="en-US" sz="3200" dirty="0">
                <a:solidFill>
                  <a:srgbClr val="FF0000"/>
                </a:solidFill>
              </a:rPr>
              <a:t>酒店政策（是否含早、入离时间）</a:t>
            </a:r>
            <a:endParaRPr lang="en-US" altLang="zh-CN" sz="3200" dirty="0">
              <a:solidFill>
                <a:srgbClr val="FF0000"/>
              </a:solidFill>
            </a:endParaRPr>
          </a:p>
          <a:p>
            <a:r>
              <a:rPr lang="zh-CN" altLang="en-US" sz="3200" dirty="0">
                <a:solidFill>
                  <a:srgbClr val="FF0000"/>
                </a:solidFill>
              </a:rPr>
              <a:t>房型首图</a:t>
            </a:r>
            <a:r>
              <a:rPr lang="en-US" altLang="zh-CN" sz="3200" dirty="0">
                <a:solidFill>
                  <a:srgbClr val="FF0000"/>
                </a:solidFill>
              </a:rPr>
              <a:t>/</a:t>
            </a:r>
            <a:r>
              <a:rPr lang="zh-CN" altLang="en-US" sz="3200" dirty="0">
                <a:solidFill>
                  <a:srgbClr val="FF0000"/>
                </a:solidFill>
              </a:rPr>
              <a:t>房型名称</a:t>
            </a:r>
            <a:endParaRPr lang="en-US" altLang="zh-CN" sz="3200" dirty="0">
              <a:solidFill>
                <a:srgbClr val="FF0000"/>
              </a:solidFill>
            </a:endParaRPr>
          </a:p>
          <a:p>
            <a:r>
              <a:rPr lang="zh-CN" altLang="en-US" sz="3200" dirty="0">
                <a:solidFill>
                  <a:srgbClr val="FF0000"/>
                </a:solidFill>
              </a:rPr>
              <a:t>价格优惠</a:t>
            </a:r>
            <a:endParaRPr lang="en-US" altLang="zh-CN" sz="3200" dirty="0">
              <a:solidFill>
                <a:srgbClr val="FF0000"/>
              </a:solidFill>
            </a:endParaRPr>
          </a:p>
          <a:p>
            <a:r>
              <a:rPr lang="zh-CN" altLang="en-US" sz="3200" dirty="0">
                <a:solidFill>
                  <a:srgbClr val="FF0000"/>
                </a:solidFill>
              </a:rPr>
              <a:t>确认时长</a:t>
            </a:r>
            <a:r>
              <a:rPr lang="en-US" altLang="zh-CN" sz="3200" dirty="0">
                <a:solidFill>
                  <a:srgbClr val="FF0000"/>
                </a:solidFill>
              </a:rPr>
              <a:t>/</a:t>
            </a:r>
            <a:r>
              <a:rPr lang="zh-CN" altLang="en-US" sz="3200" dirty="0">
                <a:solidFill>
                  <a:srgbClr val="FF0000"/>
                </a:solidFill>
              </a:rPr>
              <a:t>取消政策</a:t>
            </a:r>
            <a:endParaRPr lang="en-US" altLang="zh-CN" sz="3200" dirty="0">
              <a:solidFill>
                <a:srgbClr val="FF0000"/>
              </a:solidFill>
            </a:endParaRPr>
          </a:p>
          <a:p>
            <a:r>
              <a:rPr lang="zh-CN" altLang="en-US" sz="3200" dirty="0">
                <a:solidFill>
                  <a:srgbClr val="FF0000"/>
                </a:solidFill>
              </a:rPr>
              <a:t>支付方式</a:t>
            </a:r>
          </a:p>
        </p:txBody>
      </p:sp>
    </p:spTree>
    <p:extLst>
      <p:ext uri="{BB962C8B-B14F-4D97-AF65-F5344CB8AC3E}">
        <p14:creationId xmlns:p14="http://schemas.microsoft.com/office/powerpoint/2010/main" val="1173017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FBB64B-3698-4637-ABB0-77951A297248}"/>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影响转化率的</a:t>
            </a:r>
            <a:r>
              <a:rPr lang="en-US" altLang="zh-CN" b="1" dirty="0">
                <a:solidFill>
                  <a:srgbClr val="FF0000"/>
                </a:solidFill>
                <a:effectLst>
                  <a:outerShdw blurRad="38100" dist="38100" dir="2700000" algn="tl">
                    <a:srgbClr val="000000">
                      <a:alpha val="43137"/>
                    </a:srgbClr>
                  </a:outerShdw>
                </a:effectLst>
              </a:rPr>
              <a:t>10</a:t>
            </a:r>
            <a:r>
              <a:rPr lang="zh-CN" altLang="en-US" b="1" dirty="0">
                <a:solidFill>
                  <a:srgbClr val="FF0000"/>
                </a:solidFill>
                <a:effectLst>
                  <a:outerShdw blurRad="38100" dist="38100" dir="2700000" algn="tl">
                    <a:srgbClr val="000000">
                      <a:alpha val="43137"/>
                    </a:srgbClr>
                  </a:outerShdw>
                </a:effectLst>
              </a:rPr>
              <a:t>个因素</a:t>
            </a:r>
          </a:p>
        </p:txBody>
      </p:sp>
      <p:sp>
        <p:nvSpPr>
          <p:cNvPr id="3" name="内容占位符 2">
            <a:extLst>
              <a:ext uri="{FF2B5EF4-FFF2-40B4-BE49-F238E27FC236}">
                <a16:creationId xmlns:a16="http://schemas.microsoft.com/office/drawing/2014/main" id="{9F01D568-2D0C-487D-9BAE-8D73EAD1E46D}"/>
              </a:ext>
            </a:extLst>
          </p:cNvPr>
          <p:cNvSpPr>
            <a:spLocks noGrp="1"/>
          </p:cNvSpPr>
          <p:nvPr>
            <p:ph idx="1"/>
          </p:nvPr>
        </p:nvSpPr>
        <p:spPr>
          <a:xfrm>
            <a:off x="4067175" y="1638301"/>
            <a:ext cx="6562725" cy="4351338"/>
          </a:xfrm>
        </p:spPr>
        <p:txBody>
          <a:bodyPr>
            <a:normAutofit fontScale="92500" lnSpcReduction="20000"/>
          </a:bodyPr>
          <a:lstStyle/>
          <a:p>
            <a:r>
              <a:rPr lang="zh-CN" altLang="en-US" dirty="0">
                <a:solidFill>
                  <a:srgbClr val="FF0000"/>
                </a:solidFill>
              </a:rPr>
              <a:t>酒店照片</a:t>
            </a:r>
            <a:endParaRPr lang="en-US" altLang="zh-CN" dirty="0">
              <a:solidFill>
                <a:srgbClr val="FF0000"/>
              </a:solidFill>
            </a:endParaRPr>
          </a:p>
          <a:p>
            <a:r>
              <a:rPr lang="zh-CN" altLang="en-US" dirty="0">
                <a:solidFill>
                  <a:srgbClr val="FF0000"/>
                </a:solidFill>
              </a:rPr>
              <a:t>地理位置</a:t>
            </a:r>
            <a:r>
              <a:rPr lang="en-US" altLang="zh-CN" dirty="0">
                <a:solidFill>
                  <a:srgbClr val="FF0000"/>
                </a:solidFill>
              </a:rPr>
              <a:t>/</a:t>
            </a:r>
            <a:r>
              <a:rPr lang="zh-CN" altLang="en-US" dirty="0">
                <a:solidFill>
                  <a:srgbClr val="FF0000"/>
                </a:solidFill>
              </a:rPr>
              <a:t>品质品牌</a:t>
            </a:r>
            <a:endParaRPr lang="en-US" altLang="zh-CN" dirty="0">
              <a:solidFill>
                <a:srgbClr val="FF0000"/>
              </a:solidFill>
            </a:endParaRPr>
          </a:p>
          <a:p>
            <a:r>
              <a:rPr lang="zh-CN" altLang="en-US" dirty="0">
                <a:solidFill>
                  <a:srgbClr val="FF0000"/>
                </a:solidFill>
              </a:rPr>
              <a:t>点评评分</a:t>
            </a:r>
            <a:endParaRPr lang="en-US" altLang="zh-CN" dirty="0">
              <a:solidFill>
                <a:srgbClr val="FF0000"/>
              </a:solidFill>
            </a:endParaRPr>
          </a:p>
          <a:p>
            <a:r>
              <a:rPr lang="zh-CN" altLang="en-US" dirty="0">
                <a:solidFill>
                  <a:srgbClr val="FF0000"/>
                </a:solidFill>
              </a:rPr>
              <a:t>开业时间</a:t>
            </a:r>
            <a:r>
              <a:rPr lang="en-US" altLang="zh-CN" dirty="0">
                <a:solidFill>
                  <a:srgbClr val="FF0000"/>
                </a:solidFill>
              </a:rPr>
              <a:t>/</a:t>
            </a:r>
            <a:r>
              <a:rPr lang="zh-CN" altLang="en-US" dirty="0">
                <a:solidFill>
                  <a:srgbClr val="FF0000"/>
                </a:solidFill>
              </a:rPr>
              <a:t>装修时间</a:t>
            </a:r>
            <a:endParaRPr lang="en-US" altLang="zh-CN" dirty="0">
              <a:solidFill>
                <a:srgbClr val="FF0000"/>
              </a:solidFill>
            </a:endParaRPr>
          </a:p>
          <a:p>
            <a:r>
              <a:rPr lang="zh-CN" altLang="en-US" dirty="0">
                <a:solidFill>
                  <a:srgbClr val="FF0000"/>
                </a:solidFill>
              </a:rPr>
              <a:t>设施设备</a:t>
            </a:r>
            <a:endParaRPr lang="en-US" altLang="zh-CN" dirty="0">
              <a:solidFill>
                <a:srgbClr val="FF0000"/>
              </a:solidFill>
            </a:endParaRPr>
          </a:p>
          <a:p>
            <a:r>
              <a:rPr lang="zh-CN" altLang="en-US" dirty="0">
                <a:solidFill>
                  <a:srgbClr val="FF0000"/>
                </a:solidFill>
              </a:rPr>
              <a:t>酒店政策（是否含早、入离时间）</a:t>
            </a:r>
            <a:endParaRPr lang="en-US" altLang="zh-CN" dirty="0">
              <a:solidFill>
                <a:srgbClr val="FF0000"/>
              </a:solidFill>
            </a:endParaRPr>
          </a:p>
          <a:p>
            <a:r>
              <a:rPr lang="zh-CN" altLang="en-US" dirty="0">
                <a:solidFill>
                  <a:srgbClr val="FF0000"/>
                </a:solidFill>
              </a:rPr>
              <a:t>房型首图</a:t>
            </a:r>
            <a:r>
              <a:rPr lang="en-US" altLang="zh-CN" dirty="0">
                <a:solidFill>
                  <a:srgbClr val="FF0000"/>
                </a:solidFill>
              </a:rPr>
              <a:t>/</a:t>
            </a:r>
            <a:r>
              <a:rPr lang="zh-CN" altLang="en-US" dirty="0">
                <a:solidFill>
                  <a:srgbClr val="FF0000"/>
                </a:solidFill>
              </a:rPr>
              <a:t>房型名称</a:t>
            </a:r>
            <a:endParaRPr lang="en-US" altLang="zh-CN" dirty="0">
              <a:solidFill>
                <a:srgbClr val="FF0000"/>
              </a:solidFill>
            </a:endParaRPr>
          </a:p>
          <a:p>
            <a:r>
              <a:rPr lang="zh-CN" altLang="en-US" dirty="0">
                <a:solidFill>
                  <a:srgbClr val="FF0000"/>
                </a:solidFill>
              </a:rPr>
              <a:t>价格优惠</a:t>
            </a:r>
            <a:endParaRPr lang="en-US" altLang="zh-CN" dirty="0">
              <a:solidFill>
                <a:srgbClr val="FF0000"/>
              </a:solidFill>
            </a:endParaRPr>
          </a:p>
          <a:p>
            <a:r>
              <a:rPr lang="zh-CN" altLang="en-US" dirty="0">
                <a:solidFill>
                  <a:srgbClr val="FF0000"/>
                </a:solidFill>
              </a:rPr>
              <a:t>确认时长</a:t>
            </a:r>
            <a:r>
              <a:rPr lang="en-US" altLang="zh-CN" dirty="0">
                <a:solidFill>
                  <a:srgbClr val="FF0000"/>
                </a:solidFill>
              </a:rPr>
              <a:t>/</a:t>
            </a:r>
            <a:r>
              <a:rPr lang="zh-CN" altLang="en-US" dirty="0">
                <a:solidFill>
                  <a:srgbClr val="FF0000"/>
                </a:solidFill>
              </a:rPr>
              <a:t>取消政策</a:t>
            </a:r>
            <a:endParaRPr lang="en-US" altLang="zh-CN" dirty="0">
              <a:solidFill>
                <a:srgbClr val="FF0000"/>
              </a:solidFill>
            </a:endParaRPr>
          </a:p>
          <a:p>
            <a:r>
              <a:rPr lang="zh-CN" altLang="en-US" dirty="0">
                <a:solidFill>
                  <a:srgbClr val="FF0000"/>
                </a:solidFill>
              </a:rPr>
              <a:t>支付方式</a:t>
            </a:r>
          </a:p>
          <a:p>
            <a:endParaRPr lang="zh-CN" altLang="en-US" dirty="0"/>
          </a:p>
        </p:txBody>
      </p:sp>
    </p:spTree>
    <p:extLst>
      <p:ext uri="{BB962C8B-B14F-4D97-AF65-F5344CB8AC3E}">
        <p14:creationId xmlns:p14="http://schemas.microsoft.com/office/powerpoint/2010/main" val="852485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F0BA74-831C-4E52-A05F-408B0C1C995C}"/>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影响转化率的</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5</a:t>
            </a:r>
            <a:r>
              <a:rPr lang="zh-CN" altLang="en-US" b="1" dirty="0">
                <a:solidFill>
                  <a:srgbClr val="FF0000"/>
                </a:solidFill>
                <a:effectLst>
                  <a:outerShdw blurRad="38100" dist="38100" dir="2700000" algn="tl">
                    <a:srgbClr val="000000">
                      <a:alpha val="43137"/>
                    </a:srgbClr>
                  </a:outerShdw>
                </a:effectLst>
              </a:rPr>
              <a:t>个相对关键因素</a:t>
            </a:r>
          </a:p>
        </p:txBody>
      </p:sp>
      <p:sp>
        <p:nvSpPr>
          <p:cNvPr id="3" name="内容占位符 2">
            <a:extLst>
              <a:ext uri="{FF2B5EF4-FFF2-40B4-BE49-F238E27FC236}">
                <a16:creationId xmlns:a16="http://schemas.microsoft.com/office/drawing/2014/main" id="{13AAA5D7-BE9B-42BF-A6C7-0C1DBDE3528F}"/>
              </a:ext>
            </a:extLst>
          </p:cNvPr>
          <p:cNvSpPr>
            <a:spLocks noGrp="1"/>
          </p:cNvSpPr>
          <p:nvPr>
            <p:ph idx="1"/>
          </p:nvPr>
        </p:nvSpPr>
        <p:spPr>
          <a:xfrm>
            <a:off x="2762250" y="1690688"/>
            <a:ext cx="8686800" cy="4232275"/>
          </a:xfrm>
        </p:spPr>
        <p:txBody>
          <a:bodyPr>
            <a:normAutofit lnSpcReduction="10000"/>
          </a:bodyPr>
          <a:lstStyle/>
          <a:p>
            <a:pPr marL="0" indent="0">
              <a:buNone/>
            </a:pPr>
            <a:r>
              <a:rPr lang="zh-CN" altLang="en-US" sz="5400" b="1" dirty="0">
                <a:solidFill>
                  <a:srgbClr val="FF0000"/>
                </a:solidFill>
                <a:effectLst>
                  <a:outerShdw blurRad="38100" dist="38100" dir="2700000" algn="tl">
                    <a:srgbClr val="000000">
                      <a:alpha val="43137"/>
                    </a:srgbClr>
                  </a:outerShdw>
                </a:effectLst>
                <a:latin typeface="Malgun Gothic Semilight" panose="020B0502040204020203" pitchFamily="34" charset="-122"/>
                <a:ea typeface="Malgun Gothic Semilight" panose="020B0502040204020203" pitchFamily="34" charset="-122"/>
                <a:cs typeface="Malgun Gothic Semilight" panose="020B0502040204020203" pitchFamily="34" charset="-122"/>
              </a:rPr>
              <a:t>★</a:t>
            </a:r>
            <a:r>
              <a:rPr lang="zh-CN" altLang="en-US" sz="5400" dirty="0">
                <a:solidFill>
                  <a:srgbClr val="FF0000"/>
                </a:solidFill>
              </a:rPr>
              <a:t>酒店照片</a:t>
            </a:r>
            <a:endParaRPr lang="en-US" altLang="zh-CN" sz="5400" dirty="0">
              <a:solidFill>
                <a:srgbClr val="FF0000"/>
              </a:solidFill>
            </a:endParaRPr>
          </a:p>
          <a:p>
            <a:pPr marL="0" indent="0">
              <a:buNone/>
            </a:pPr>
            <a:r>
              <a:rPr lang="zh-CN" altLang="en-US" sz="5400" b="1" dirty="0">
                <a:solidFill>
                  <a:srgbClr val="FF0000"/>
                </a:solidFill>
                <a:effectLst>
                  <a:outerShdw blurRad="38100" dist="38100" dir="2700000" algn="tl">
                    <a:srgbClr val="000000">
                      <a:alpha val="43137"/>
                    </a:srgbClr>
                  </a:outerShdw>
                </a:effectLst>
                <a:latin typeface="Malgun Gothic Semilight" panose="020B0502040204020203" pitchFamily="34" charset="-122"/>
                <a:ea typeface="Malgun Gothic Semilight" panose="020B0502040204020203" pitchFamily="34" charset="-122"/>
                <a:cs typeface="Malgun Gothic Semilight" panose="020B0502040204020203" pitchFamily="34" charset="-122"/>
              </a:rPr>
              <a:t>★</a:t>
            </a:r>
            <a:r>
              <a:rPr lang="zh-CN" altLang="en-US" sz="5400" dirty="0">
                <a:solidFill>
                  <a:srgbClr val="FF0000"/>
                </a:solidFill>
              </a:rPr>
              <a:t>地理位置</a:t>
            </a:r>
            <a:r>
              <a:rPr lang="en-US" altLang="zh-CN" sz="5400" dirty="0">
                <a:solidFill>
                  <a:srgbClr val="FF0000"/>
                </a:solidFill>
              </a:rPr>
              <a:t>/</a:t>
            </a:r>
            <a:r>
              <a:rPr lang="zh-CN" altLang="en-US" sz="5400" dirty="0">
                <a:solidFill>
                  <a:srgbClr val="FF0000"/>
                </a:solidFill>
              </a:rPr>
              <a:t>品质品牌</a:t>
            </a:r>
            <a:endParaRPr lang="en-US" altLang="zh-CN" sz="5400" dirty="0">
              <a:solidFill>
                <a:srgbClr val="FF0000"/>
              </a:solidFill>
            </a:endParaRPr>
          </a:p>
          <a:p>
            <a:pPr marL="0" indent="0">
              <a:buNone/>
            </a:pPr>
            <a:r>
              <a:rPr lang="zh-CN" altLang="en-US" sz="5400" b="1" dirty="0">
                <a:solidFill>
                  <a:srgbClr val="FF0000"/>
                </a:solidFill>
                <a:effectLst>
                  <a:outerShdw blurRad="38100" dist="38100" dir="2700000" algn="tl">
                    <a:srgbClr val="000000">
                      <a:alpha val="43137"/>
                    </a:srgbClr>
                  </a:outerShdw>
                </a:effectLst>
                <a:latin typeface="Malgun Gothic Semilight" panose="020B0502040204020203" pitchFamily="34" charset="-122"/>
                <a:ea typeface="Malgun Gothic Semilight" panose="020B0502040204020203" pitchFamily="34" charset="-122"/>
                <a:cs typeface="Malgun Gothic Semilight" panose="020B0502040204020203" pitchFamily="34" charset="-122"/>
              </a:rPr>
              <a:t>★</a:t>
            </a:r>
            <a:r>
              <a:rPr lang="zh-CN" altLang="en-US" sz="5400" dirty="0">
                <a:solidFill>
                  <a:srgbClr val="FF0000"/>
                </a:solidFill>
              </a:rPr>
              <a:t>点评评分</a:t>
            </a:r>
            <a:endParaRPr lang="en-US" altLang="zh-CN" sz="5400" dirty="0">
              <a:solidFill>
                <a:srgbClr val="FF0000"/>
              </a:solidFill>
            </a:endParaRPr>
          </a:p>
          <a:p>
            <a:pPr marL="0" indent="0">
              <a:buNone/>
            </a:pPr>
            <a:r>
              <a:rPr lang="zh-CN" altLang="en-US" sz="5400" b="1" dirty="0">
                <a:solidFill>
                  <a:srgbClr val="FF0000"/>
                </a:solidFill>
                <a:effectLst>
                  <a:outerShdw blurRad="38100" dist="38100" dir="2700000" algn="tl">
                    <a:srgbClr val="000000">
                      <a:alpha val="43137"/>
                    </a:srgbClr>
                  </a:outerShdw>
                </a:effectLst>
                <a:latin typeface="Malgun Gothic Semilight" panose="020B0502040204020203" pitchFamily="34" charset="-122"/>
                <a:ea typeface="Malgun Gothic Semilight" panose="020B0502040204020203" pitchFamily="34" charset="-122"/>
                <a:cs typeface="Malgun Gothic Semilight" panose="020B0502040204020203" pitchFamily="34" charset="-122"/>
              </a:rPr>
              <a:t>★</a:t>
            </a:r>
            <a:r>
              <a:rPr lang="zh-CN" altLang="en-US" sz="5400" dirty="0">
                <a:solidFill>
                  <a:srgbClr val="FF0000"/>
                </a:solidFill>
              </a:rPr>
              <a:t>房型首图</a:t>
            </a:r>
            <a:r>
              <a:rPr lang="en-US" altLang="zh-CN" sz="5400" dirty="0">
                <a:solidFill>
                  <a:srgbClr val="FF0000"/>
                </a:solidFill>
              </a:rPr>
              <a:t>/</a:t>
            </a:r>
            <a:r>
              <a:rPr lang="zh-CN" altLang="en-US" sz="5400" dirty="0">
                <a:solidFill>
                  <a:srgbClr val="FF0000"/>
                </a:solidFill>
              </a:rPr>
              <a:t>房型名称</a:t>
            </a:r>
            <a:endParaRPr lang="en-US" altLang="zh-CN" sz="5400" dirty="0">
              <a:solidFill>
                <a:srgbClr val="FF0000"/>
              </a:solidFill>
            </a:endParaRPr>
          </a:p>
          <a:p>
            <a:pPr marL="0" indent="0">
              <a:buNone/>
            </a:pPr>
            <a:r>
              <a:rPr lang="zh-CN" altLang="en-US" sz="5400" b="1" dirty="0">
                <a:solidFill>
                  <a:srgbClr val="FF0000"/>
                </a:solidFill>
                <a:effectLst>
                  <a:outerShdw blurRad="38100" dist="38100" dir="2700000" algn="tl">
                    <a:srgbClr val="000000">
                      <a:alpha val="43137"/>
                    </a:srgbClr>
                  </a:outerShdw>
                </a:effectLst>
                <a:latin typeface="Malgun Gothic Semilight" panose="020B0502040204020203" pitchFamily="34" charset="-122"/>
                <a:ea typeface="Malgun Gothic Semilight" panose="020B0502040204020203" pitchFamily="34" charset="-122"/>
                <a:cs typeface="Malgun Gothic Semilight" panose="020B0502040204020203" pitchFamily="34" charset="-122"/>
              </a:rPr>
              <a:t>★</a:t>
            </a:r>
            <a:r>
              <a:rPr lang="zh-CN" altLang="en-US" sz="5400" dirty="0">
                <a:solidFill>
                  <a:srgbClr val="FF0000"/>
                </a:solidFill>
              </a:rPr>
              <a:t>价格优惠</a:t>
            </a:r>
            <a:endParaRPr lang="en-US" altLang="zh-CN" sz="5400" dirty="0">
              <a:solidFill>
                <a:srgbClr val="FF0000"/>
              </a:solidFill>
            </a:endParaRPr>
          </a:p>
          <a:p>
            <a:endParaRPr lang="zh-CN" altLang="en-US" dirty="0"/>
          </a:p>
        </p:txBody>
      </p:sp>
    </p:spTree>
    <p:extLst>
      <p:ext uri="{BB962C8B-B14F-4D97-AF65-F5344CB8AC3E}">
        <p14:creationId xmlns:p14="http://schemas.microsoft.com/office/powerpoint/2010/main" val="4238618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558DF2D-F053-4321-980E-8B1645949D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18359" cy="6858001"/>
          </a:xfrm>
          <a:prstGeom prst="rect">
            <a:avLst/>
          </a:prstGeom>
        </p:spPr>
      </p:pic>
      <p:sp>
        <p:nvSpPr>
          <p:cNvPr id="6" name="文本框 5">
            <a:extLst>
              <a:ext uri="{FF2B5EF4-FFF2-40B4-BE49-F238E27FC236}">
                <a16:creationId xmlns:a16="http://schemas.microsoft.com/office/drawing/2014/main" id="{778637D5-304F-4908-BF8E-1038E97622E6}"/>
              </a:ext>
            </a:extLst>
          </p:cNvPr>
          <p:cNvSpPr txBox="1"/>
          <p:nvPr/>
        </p:nvSpPr>
        <p:spPr>
          <a:xfrm>
            <a:off x="5095874" y="2152649"/>
            <a:ext cx="5781675" cy="954107"/>
          </a:xfrm>
          <a:prstGeom prst="rect">
            <a:avLst/>
          </a:prstGeom>
          <a:noFill/>
        </p:spPr>
        <p:txBody>
          <a:bodyPr wrap="square" rtlCol="0">
            <a:spAutoFit/>
          </a:bodyPr>
          <a:lstStyle/>
          <a:p>
            <a:r>
              <a:rPr lang="zh-CN" altLang="en-US" sz="2800" b="1" dirty="0">
                <a:solidFill>
                  <a:srgbClr val="FF0000"/>
                </a:solidFill>
                <a:effectLst>
                  <a:outerShdw blurRad="38100" dist="38100" dir="2700000" algn="tl">
                    <a:srgbClr val="000000">
                      <a:alpha val="43137"/>
                    </a:srgbClr>
                  </a:outerShdw>
                </a:effectLst>
              </a:rPr>
              <a:t>提升</a:t>
            </a:r>
            <a:r>
              <a:rPr lang="en-US" altLang="zh-CN" sz="2800" b="1" dirty="0">
                <a:solidFill>
                  <a:srgbClr val="FF0000"/>
                </a:solidFill>
                <a:effectLst>
                  <a:outerShdw blurRad="38100" dist="38100" dir="2700000" algn="tl">
                    <a:srgbClr val="000000">
                      <a:alpha val="43137"/>
                    </a:srgbClr>
                  </a:outerShdw>
                </a:effectLst>
              </a:rPr>
              <a:t>S2D</a:t>
            </a:r>
            <a:r>
              <a:rPr lang="zh-CN" altLang="en-US" sz="2800" b="1" dirty="0">
                <a:solidFill>
                  <a:srgbClr val="FF0000"/>
                </a:solidFill>
                <a:effectLst>
                  <a:outerShdw blurRad="38100" dist="38100" dir="2700000" algn="tl">
                    <a:srgbClr val="000000">
                      <a:alpha val="43137"/>
                    </a:srgbClr>
                  </a:outerShdw>
                </a:effectLst>
              </a:rPr>
              <a:t>转化率体现在搜索页（</a:t>
            </a:r>
            <a:r>
              <a:rPr lang="en-US" altLang="zh-CN" sz="2800" b="1" dirty="0">
                <a:solidFill>
                  <a:srgbClr val="FF0000"/>
                </a:solidFill>
                <a:effectLst>
                  <a:outerShdw blurRad="38100" dist="38100" dir="2700000" algn="tl">
                    <a:srgbClr val="000000">
                      <a:alpha val="43137"/>
                    </a:srgbClr>
                  </a:outerShdw>
                </a:effectLst>
              </a:rPr>
              <a:t>search page</a:t>
            </a:r>
            <a:r>
              <a:rPr lang="zh-CN" altLang="en-US" sz="2800" b="1" dirty="0">
                <a:solidFill>
                  <a:srgbClr val="FF00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88841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5F347E69-E3A8-4BDD-A6D7-8A2EC84803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857625" cy="6296025"/>
          </a:xfrm>
          <a:prstGeom prst="rect">
            <a:avLst/>
          </a:prstGeom>
        </p:spPr>
      </p:pic>
      <p:sp>
        <p:nvSpPr>
          <p:cNvPr id="6" name="文本框 5">
            <a:extLst>
              <a:ext uri="{FF2B5EF4-FFF2-40B4-BE49-F238E27FC236}">
                <a16:creationId xmlns:a16="http://schemas.microsoft.com/office/drawing/2014/main" id="{E5DC85E8-C3B5-46F9-9B64-BC26602813CA}"/>
              </a:ext>
            </a:extLst>
          </p:cNvPr>
          <p:cNvSpPr txBox="1"/>
          <p:nvPr/>
        </p:nvSpPr>
        <p:spPr>
          <a:xfrm>
            <a:off x="4819650" y="1133475"/>
            <a:ext cx="5172075" cy="1815882"/>
          </a:xfrm>
          <a:prstGeom prst="rect">
            <a:avLst/>
          </a:prstGeom>
          <a:noFill/>
        </p:spPr>
        <p:txBody>
          <a:bodyPr wrap="square" rtlCol="0">
            <a:spAutoFit/>
          </a:bodyPr>
          <a:lstStyle/>
          <a:p>
            <a:r>
              <a:rPr lang="zh-CN" altLang="en-US" sz="2800" b="1" dirty="0">
                <a:solidFill>
                  <a:srgbClr val="FF0000"/>
                </a:solidFill>
                <a:effectLst>
                  <a:outerShdw blurRad="38100" dist="38100" dir="2700000" algn="tl">
                    <a:srgbClr val="000000">
                      <a:alpha val="43137"/>
                    </a:srgbClr>
                  </a:outerShdw>
                </a:effectLst>
              </a:rPr>
              <a:t>案例分析：</a:t>
            </a:r>
            <a:endParaRPr lang="en-US" altLang="zh-CN" sz="2800" b="1" dirty="0">
              <a:solidFill>
                <a:srgbClr val="FF0000"/>
              </a:solidFill>
              <a:effectLst>
                <a:outerShdw blurRad="38100" dist="38100" dir="2700000" algn="tl">
                  <a:srgbClr val="000000">
                    <a:alpha val="43137"/>
                  </a:srgbClr>
                </a:outerShdw>
              </a:effectLst>
            </a:endParaRPr>
          </a:p>
          <a:p>
            <a:r>
              <a:rPr lang="zh-CN" altLang="en-US" sz="2800" b="1" dirty="0">
                <a:solidFill>
                  <a:srgbClr val="FF0000"/>
                </a:solidFill>
                <a:effectLst>
                  <a:outerShdw blurRad="38100" dist="38100" dir="2700000" algn="tl">
                    <a:srgbClr val="000000">
                      <a:alpha val="43137"/>
                    </a:srgbClr>
                  </a:outerShdw>
                </a:effectLst>
              </a:rPr>
              <a:t>工具：携程</a:t>
            </a:r>
            <a:r>
              <a:rPr lang="en-US" altLang="zh-CN" sz="2800" b="1" dirty="0">
                <a:solidFill>
                  <a:srgbClr val="FF0000"/>
                </a:solidFill>
                <a:effectLst>
                  <a:outerShdw blurRad="38100" dist="38100" dir="2700000" algn="tl">
                    <a:srgbClr val="000000">
                      <a:alpha val="43137"/>
                    </a:srgbClr>
                  </a:outerShdw>
                </a:effectLst>
              </a:rPr>
              <a:t>APP</a:t>
            </a:r>
          </a:p>
          <a:p>
            <a:r>
              <a:rPr lang="zh-CN" altLang="en-US" sz="2800" b="1" dirty="0">
                <a:solidFill>
                  <a:srgbClr val="FF0000"/>
                </a:solidFill>
                <a:effectLst>
                  <a:outerShdw blurRad="38100" dist="38100" dir="2700000" algn="tl">
                    <a:srgbClr val="000000">
                      <a:alpha val="43137"/>
                    </a:srgbClr>
                  </a:outerShdw>
                </a:effectLst>
              </a:rPr>
              <a:t>位置：酒店搜索页</a:t>
            </a:r>
            <a:endParaRPr lang="en-US" altLang="zh-CN" sz="2800" b="1" dirty="0">
              <a:solidFill>
                <a:srgbClr val="FF0000"/>
              </a:solidFill>
              <a:effectLst>
                <a:outerShdw blurRad="38100" dist="38100" dir="2700000" algn="tl">
                  <a:srgbClr val="000000">
                    <a:alpha val="43137"/>
                  </a:srgbClr>
                </a:outerShdw>
              </a:effectLst>
            </a:endParaRPr>
          </a:p>
          <a:p>
            <a:r>
              <a:rPr lang="zh-CN" altLang="en-US" sz="2800" b="1" dirty="0">
                <a:solidFill>
                  <a:srgbClr val="FF0000"/>
                </a:solidFill>
                <a:effectLst>
                  <a:outerShdw blurRad="38100" dist="38100" dir="2700000" algn="tl">
                    <a:srgbClr val="000000">
                      <a:alpha val="43137"/>
                    </a:srgbClr>
                  </a:outerShdw>
                </a:effectLst>
              </a:rPr>
              <a:t>搜索：“成都”</a:t>
            </a:r>
          </a:p>
        </p:txBody>
      </p:sp>
      <p:sp>
        <p:nvSpPr>
          <p:cNvPr id="7" name="文本框 6">
            <a:extLst>
              <a:ext uri="{FF2B5EF4-FFF2-40B4-BE49-F238E27FC236}">
                <a16:creationId xmlns:a16="http://schemas.microsoft.com/office/drawing/2014/main" id="{C572E6D6-FB72-4B52-AC34-5C89534085BA}"/>
              </a:ext>
            </a:extLst>
          </p:cNvPr>
          <p:cNvSpPr txBox="1"/>
          <p:nvPr/>
        </p:nvSpPr>
        <p:spPr>
          <a:xfrm>
            <a:off x="5419724" y="3733800"/>
            <a:ext cx="5629275" cy="1815882"/>
          </a:xfrm>
          <a:prstGeom prst="rect">
            <a:avLst/>
          </a:prstGeom>
          <a:noFill/>
        </p:spPr>
        <p:txBody>
          <a:bodyPr wrap="square" rtlCol="0">
            <a:spAutoFit/>
          </a:bodyPr>
          <a:lstStyle/>
          <a:p>
            <a:r>
              <a:rPr lang="zh-CN" altLang="en-US" sz="2800" dirty="0"/>
              <a:t>问题：</a:t>
            </a:r>
            <a:endParaRPr lang="en-US" altLang="zh-CN" sz="2800" dirty="0"/>
          </a:p>
          <a:p>
            <a:r>
              <a:rPr lang="zh-CN" altLang="en-US" sz="2800" dirty="0"/>
              <a:t>如果你是</a:t>
            </a:r>
            <a:r>
              <a:rPr lang="zh-CN" altLang="en-US" sz="2800" b="1" dirty="0">
                <a:solidFill>
                  <a:srgbClr val="FF0000"/>
                </a:solidFill>
                <a:effectLst>
                  <a:outerShdw blurRad="38100" dist="38100" dir="2700000" algn="tl">
                    <a:srgbClr val="000000">
                      <a:alpha val="43137"/>
                    </a:srgbClr>
                  </a:outerShdw>
                </a:effectLst>
              </a:rPr>
              <a:t>消费者</a:t>
            </a:r>
            <a:r>
              <a:rPr lang="zh-CN" altLang="en-US" sz="2800" dirty="0"/>
              <a:t>，从酒店搜索页的信息中，你会关注</a:t>
            </a:r>
            <a:r>
              <a:rPr lang="zh-CN" altLang="en-US" sz="2800" b="1" dirty="0">
                <a:solidFill>
                  <a:srgbClr val="FF0000"/>
                </a:solidFill>
                <a:effectLst>
                  <a:outerShdw blurRad="38100" dist="38100" dir="2700000" algn="tl">
                    <a:srgbClr val="000000">
                      <a:alpha val="43137"/>
                    </a:srgbClr>
                  </a:outerShdw>
                </a:effectLst>
              </a:rPr>
              <a:t>哪些因素</a:t>
            </a:r>
            <a:r>
              <a:rPr lang="zh-CN" altLang="en-US" sz="2800" dirty="0"/>
              <a:t>，来决定是否选择这家酒店？</a:t>
            </a:r>
            <a:endParaRPr lang="en-US" altLang="zh-CN" sz="2800" dirty="0"/>
          </a:p>
        </p:txBody>
      </p:sp>
    </p:spTree>
    <p:extLst>
      <p:ext uri="{BB962C8B-B14F-4D97-AF65-F5344CB8AC3E}">
        <p14:creationId xmlns:p14="http://schemas.microsoft.com/office/powerpoint/2010/main" val="2817077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8FE419-FF44-4C04-B888-49280ADDF608}"/>
              </a:ext>
            </a:extLst>
          </p:cNvPr>
          <p:cNvSpPr>
            <a:spLocks noGrp="1"/>
          </p:cNvSpPr>
          <p:nvPr>
            <p:ph type="title"/>
          </p:nvPr>
        </p:nvSpPr>
        <p:spPr>
          <a:xfrm>
            <a:off x="838200" y="365125"/>
            <a:ext cx="10515600" cy="5356053"/>
          </a:xfrm>
        </p:spPr>
        <p:txBody>
          <a:bodyPr/>
          <a:lstStyle/>
          <a:p>
            <a:r>
              <a:rPr lang="zh-CN" altLang="en-US" b="1" dirty="0">
                <a:solidFill>
                  <a:srgbClr val="FF0000"/>
                </a:solidFill>
                <a:effectLst>
                  <a:outerShdw blurRad="38100" dist="38100" dir="2700000" algn="tl">
                    <a:srgbClr val="000000">
                      <a:alpha val="43137"/>
                    </a:srgbClr>
                  </a:outerShdw>
                </a:effectLst>
              </a:rPr>
              <a:t>认识你的酒店</a:t>
            </a:r>
            <a:r>
              <a:rPr lang="en-US" altLang="zh-CN" b="1" dirty="0">
                <a:solidFill>
                  <a:srgbClr val="FF0000"/>
                </a:solidFill>
                <a:effectLst>
                  <a:outerShdw blurRad="38100" dist="38100" dir="2700000" algn="tl">
                    <a:srgbClr val="000000">
                      <a:alpha val="43137"/>
                    </a:srgbClr>
                  </a:outerShdw>
                </a:effectLst>
              </a:rPr>
              <a:t>&amp;OTA</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                            ——</a:t>
            </a:r>
            <a:r>
              <a:rPr lang="zh-CN" altLang="en-US" b="1" dirty="0">
                <a:solidFill>
                  <a:srgbClr val="FF0000"/>
                </a:solidFill>
                <a:effectLst>
                  <a:outerShdw blurRad="38100" dist="38100" dir="2700000" algn="tl">
                    <a:srgbClr val="000000">
                      <a:alpha val="43137"/>
                    </a:srgbClr>
                  </a:outerShdw>
                </a:effectLst>
              </a:rPr>
              <a:t>最熟悉的陌生人</a:t>
            </a:r>
          </a:p>
        </p:txBody>
      </p:sp>
    </p:spTree>
    <p:extLst>
      <p:ext uri="{BB962C8B-B14F-4D97-AF65-F5344CB8AC3E}">
        <p14:creationId xmlns:p14="http://schemas.microsoft.com/office/powerpoint/2010/main" val="45137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30A65B04-37A6-43BF-A071-437AD1946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85114" cy="68580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pic>
      <p:cxnSp>
        <p:nvCxnSpPr>
          <p:cNvPr id="19" name="连接符: 肘形 18">
            <a:extLst>
              <a:ext uri="{FF2B5EF4-FFF2-40B4-BE49-F238E27FC236}">
                <a16:creationId xmlns:a16="http://schemas.microsoft.com/office/drawing/2014/main" id="{CB839125-E348-4FB6-9E50-20FD6CF711C6}"/>
              </a:ext>
            </a:extLst>
          </p:cNvPr>
          <p:cNvCxnSpPr/>
          <p:nvPr/>
        </p:nvCxnSpPr>
        <p:spPr>
          <a:xfrm flipV="1">
            <a:off x="1727200" y="248920"/>
            <a:ext cx="4622800" cy="294640"/>
          </a:xfrm>
          <a:prstGeom prst="bentConnector3">
            <a:avLst/>
          </a:prstGeom>
        </p:spPr>
        <p:style>
          <a:lnRef idx="3">
            <a:schemeClr val="accent2"/>
          </a:lnRef>
          <a:fillRef idx="0">
            <a:schemeClr val="accent2"/>
          </a:fillRef>
          <a:effectRef idx="2">
            <a:schemeClr val="accent2"/>
          </a:effectRef>
          <a:fontRef idx="minor">
            <a:schemeClr val="tx1"/>
          </a:fontRef>
        </p:style>
      </p:cxnSp>
      <p:sp>
        <p:nvSpPr>
          <p:cNvPr id="21" name="文本框 20">
            <a:extLst>
              <a:ext uri="{FF2B5EF4-FFF2-40B4-BE49-F238E27FC236}">
                <a16:creationId xmlns:a16="http://schemas.microsoft.com/office/drawing/2014/main" id="{D83AF562-E33B-4692-9E76-DE8EE5A7673E}"/>
              </a:ext>
            </a:extLst>
          </p:cNvPr>
          <p:cNvSpPr txBox="1"/>
          <p:nvPr/>
        </p:nvSpPr>
        <p:spPr>
          <a:xfrm flipH="1">
            <a:off x="6202679" y="64254"/>
            <a:ext cx="1640841" cy="369332"/>
          </a:xfrm>
          <a:prstGeom prst="rect">
            <a:avLst/>
          </a:prstGeom>
          <a:noFill/>
        </p:spPr>
        <p:txBody>
          <a:bodyPr wrap="square" rtlCol="0">
            <a:spAutoFit/>
          </a:bodyPr>
          <a:lstStyle/>
          <a:p>
            <a:r>
              <a:rPr lang="zh-CN" altLang="en-US" dirty="0"/>
              <a:t>酒店照片</a:t>
            </a:r>
          </a:p>
        </p:txBody>
      </p:sp>
      <p:cxnSp>
        <p:nvCxnSpPr>
          <p:cNvPr id="23" name="连接符: 肘形 22">
            <a:extLst>
              <a:ext uri="{FF2B5EF4-FFF2-40B4-BE49-F238E27FC236}">
                <a16:creationId xmlns:a16="http://schemas.microsoft.com/office/drawing/2014/main" id="{3A9BAA34-3904-472A-9038-4CA52145F91A}"/>
              </a:ext>
            </a:extLst>
          </p:cNvPr>
          <p:cNvCxnSpPr/>
          <p:nvPr/>
        </p:nvCxnSpPr>
        <p:spPr>
          <a:xfrm>
            <a:off x="2133600" y="248920"/>
            <a:ext cx="4307840" cy="411480"/>
          </a:xfrm>
          <a:prstGeom prst="bentConnector3">
            <a:avLst/>
          </a:prstGeom>
          <a:ln w="12700"/>
        </p:spPr>
        <p:style>
          <a:lnRef idx="1">
            <a:schemeClr val="accent2"/>
          </a:lnRef>
          <a:fillRef idx="0">
            <a:schemeClr val="accent2"/>
          </a:fillRef>
          <a:effectRef idx="0">
            <a:schemeClr val="accent2"/>
          </a:effectRef>
          <a:fontRef idx="minor">
            <a:schemeClr val="tx1"/>
          </a:fontRef>
        </p:style>
      </p:cxnSp>
      <p:sp>
        <p:nvSpPr>
          <p:cNvPr id="24" name="文本框 23">
            <a:extLst>
              <a:ext uri="{FF2B5EF4-FFF2-40B4-BE49-F238E27FC236}">
                <a16:creationId xmlns:a16="http://schemas.microsoft.com/office/drawing/2014/main" id="{2C13F55D-5E80-493F-87E8-AF69AC97A4B4}"/>
              </a:ext>
            </a:extLst>
          </p:cNvPr>
          <p:cNvSpPr txBox="1"/>
          <p:nvPr/>
        </p:nvSpPr>
        <p:spPr>
          <a:xfrm>
            <a:off x="6492240" y="543560"/>
            <a:ext cx="1351280" cy="369332"/>
          </a:xfrm>
          <a:prstGeom prst="rect">
            <a:avLst/>
          </a:prstGeom>
          <a:noFill/>
        </p:spPr>
        <p:txBody>
          <a:bodyPr wrap="square" rtlCol="0">
            <a:spAutoFit/>
          </a:bodyPr>
          <a:lstStyle/>
          <a:p>
            <a:r>
              <a:rPr lang="zh-CN" altLang="en-US" dirty="0"/>
              <a:t>地理名称</a:t>
            </a:r>
          </a:p>
        </p:txBody>
      </p:sp>
      <p:cxnSp>
        <p:nvCxnSpPr>
          <p:cNvPr id="26" name="连接符: 肘形 25">
            <a:extLst>
              <a:ext uri="{FF2B5EF4-FFF2-40B4-BE49-F238E27FC236}">
                <a16:creationId xmlns:a16="http://schemas.microsoft.com/office/drawing/2014/main" id="{AD090751-BAE6-4449-B53E-7D88DD470201}"/>
              </a:ext>
            </a:extLst>
          </p:cNvPr>
          <p:cNvCxnSpPr/>
          <p:nvPr/>
        </p:nvCxnSpPr>
        <p:spPr>
          <a:xfrm flipV="1">
            <a:off x="2885440" y="4358640"/>
            <a:ext cx="3952240" cy="508000"/>
          </a:xfrm>
          <a:prstGeom prst="bentConnector3">
            <a:avLst/>
          </a:prstGeom>
          <a:ln w="19050"/>
        </p:spPr>
        <p:style>
          <a:lnRef idx="1">
            <a:schemeClr val="accent2"/>
          </a:lnRef>
          <a:fillRef idx="0">
            <a:schemeClr val="accent2"/>
          </a:fillRef>
          <a:effectRef idx="0">
            <a:schemeClr val="accent2"/>
          </a:effectRef>
          <a:fontRef idx="minor">
            <a:schemeClr val="tx1"/>
          </a:fontRef>
        </p:style>
      </p:cxnSp>
      <p:sp>
        <p:nvSpPr>
          <p:cNvPr id="27" name="文本框 26">
            <a:extLst>
              <a:ext uri="{FF2B5EF4-FFF2-40B4-BE49-F238E27FC236}">
                <a16:creationId xmlns:a16="http://schemas.microsoft.com/office/drawing/2014/main" id="{E1DB0108-2F7F-43C0-93E4-8A9DFFEFF1BF}"/>
              </a:ext>
            </a:extLst>
          </p:cNvPr>
          <p:cNvSpPr txBox="1"/>
          <p:nvPr/>
        </p:nvSpPr>
        <p:spPr>
          <a:xfrm>
            <a:off x="6695440" y="4173974"/>
            <a:ext cx="1351280" cy="369332"/>
          </a:xfrm>
          <a:prstGeom prst="rect">
            <a:avLst/>
          </a:prstGeom>
          <a:noFill/>
        </p:spPr>
        <p:txBody>
          <a:bodyPr wrap="square" rtlCol="0">
            <a:spAutoFit/>
          </a:bodyPr>
          <a:lstStyle/>
          <a:p>
            <a:r>
              <a:rPr lang="zh-CN" altLang="en-US" dirty="0"/>
              <a:t> 品质品牌</a:t>
            </a:r>
          </a:p>
        </p:txBody>
      </p:sp>
      <p:cxnSp>
        <p:nvCxnSpPr>
          <p:cNvPr id="29" name="连接符: 肘形 28">
            <a:extLst>
              <a:ext uri="{FF2B5EF4-FFF2-40B4-BE49-F238E27FC236}">
                <a16:creationId xmlns:a16="http://schemas.microsoft.com/office/drawing/2014/main" id="{440300BA-D695-4231-B4EB-31C4006617A2}"/>
              </a:ext>
            </a:extLst>
          </p:cNvPr>
          <p:cNvCxnSpPr/>
          <p:nvPr/>
        </p:nvCxnSpPr>
        <p:spPr>
          <a:xfrm>
            <a:off x="2956560" y="728226"/>
            <a:ext cx="3738880" cy="409694"/>
          </a:xfrm>
          <a:prstGeom prst="bentConnector3">
            <a:avLst/>
          </a:prstGeom>
        </p:spPr>
        <p:style>
          <a:lnRef idx="1">
            <a:schemeClr val="accent2"/>
          </a:lnRef>
          <a:fillRef idx="0">
            <a:schemeClr val="accent2"/>
          </a:fillRef>
          <a:effectRef idx="0">
            <a:schemeClr val="accent2"/>
          </a:effectRef>
          <a:fontRef idx="minor">
            <a:schemeClr val="tx1"/>
          </a:fontRef>
        </p:style>
      </p:cxnSp>
      <p:sp>
        <p:nvSpPr>
          <p:cNvPr id="30" name="文本框 29">
            <a:extLst>
              <a:ext uri="{FF2B5EF4-FFF2-40B4-BE49-F238E27FC236}">
                <a16:creationId xmlns:a16="http://schemas.microsoft.com/office/drawing/2014/main" id="{521513F7-381C-45AA-8E60-A9D60072D1A9}"/>
              </a:ext>
            </a:extLst>
          </p:cNvPr>
          <p:cNvSpPr txBox="1"/>
          <p:nvPr/>
        </p:nvSpPr>
        <p:spPr>
          <a:xfrm>
            <a:off x="6561167" y="970280"/>
            <a:ext cx="2286000" cy="369332"/>
          </a:xfrm>
          <a:prstGeom prst="rect">
            <a:avLst/>
          </a:prstGeom>
          <a:noFill/>
        </p:spPr>
        <p:txBody>
          <a:bodyPr wrap="square" rtlCol="0">
            <a:spAutoFit/>
          </a:bodyPr>
          <a:lstStyle/>
          <a:p>
            <a:r>
              <a:rPr lang="zh-CN" altLang="en-US" dirty="0"/>
              <a:t>点评评分印象标签</a:t>
            </a:r>
          </a:p>
        </p:txBody>
      </p:sp>
      <p:cxnSp>
        <p:nvCxnSpPr>
          <p:cNvPr id="32" name="连接符: 肘形 31">
            <a:extLst>
              <a:ext uri="{FF2B5EF4-FFF2-40B4-BE49-F238E27FC236}">
                <a16:creationId xmlns:a16="http://schemas.microsoft.com/office/drawing/2014/main" id="{0556323A-E7FD-46D3-B720-83361EC1C282}"/>
              </a:ext>
            </a:extLst>
          </p:cNvPr>
          <p:cNvCxnSpPr/>
          <p:nvPr/>
        </p:nvCxnSpPr>
        <p:spPr>
          <a:xfrm>
            <a:off x="4460240" y="812800"/>
            <a:ext cx="2562859" cy="955040"/>
          </a:xfrm>
          <a:prstGeom prst="bentConnector3">
            <a:avLst/>
          </a:prstGeom>
          <a:ln w="19050"/>
        </p:spPr>
        <p:style>
          <a:lnRef idx="1">
            <a:schemeClr val="accent2"/>
          </a:lnRef>
          <a:fillRef idx="0">
            <a:schemeClr val="accent2"/>
          </a:fillRef>
          <a:effectRef idx="0">
            <a:schemeClr val="accent2"/>
          </a:effectRef>
          <a:fontRef idx="minor">
            <a:schemeClr val="tx1"/>
          </a:fontRef>
        </p:style>
      </p:cxnSp>
      <p:sp>
        <p:nvSpPr>
          <p:cNvPr id="33" name="文本框 32">
            <a:extLst>
              <a:ext uri="{FF2B5EF4-FFF2-40B4-BE49-F238E27FC236}">
                <a16:creationId xmlns:a16="http://schemas.microsoft.com/office/drawing/2014/main" id="{70F95061-22EF-46EB-8AC1-66A3FA6FFDC8}"/>
              </a:ext>
            </a:extLst>
          </p:cNvPr>
          <p:cNvSpPr txBox="1"/>
          <p:nvPr/>
        </p:nvSpPr>
        <p:spPr>
          <a:xfrm>
            <a:off x="7023099" y="1566426"/>
            <a:ext cx="1531621" cy="369332"/>
          </a:xfrm>
          <a:prstGeom prst="rect">
            <a:avLst/>
          </a:prstGeom>
          <a:noFill/>
        </p:spPr>
        <p:txBody>
          <a:bodyPr wrap="square" rtlCol="0">
            <a:spAutoFit/>
          </a:bodyPr>
          <a:lstStyle/>
          <a:p>
            <a:r>
              <a:rPr lang="zh-CN" altLang="en-US" dirty="0"/>
              <a:t>点评数量</a:t>
            </a:r>
          </a:p>
        </p:txBody>
      </p:sp>
      <p:cxnSp>
        <p:nvCxnSpPr>
          <p:cNvPr id="35" name="连接符: 肘形 34">
            <a:extLst>
              <a:ext uri="{FF2B5EF4-FFF2-40B4-BE49-F238E27FC236}">
                <a16:creationId xmlns:a16="http://schemas.microsoft.com/office/drawing/2014/main" id="{B20D3A61-B91E-497C-B69C-480F6A27402E}"/>
              </a:ext>
            </a:extLst>
          </p:cNvPr>
          <p:cNvCxnSpPr/>
          <p:nvPr/>
        </p:nvCxnSpPr>
        <p:spPr>
          <a:xfrm>
            <a:off x="3037840" y="1137920"/>
            <a:ext cx="4378960" cy="1036320"/>
          </a:xfrm>
          <a:prstGeom prst="bentConnector3">
            <a:avLst/>
          </a:prstGeom>
          <a:ln w="19050"/>
        </p:spPr>
        <p:style>
          <a:lnRef idx="1">
            <a:schemeClr val="accent2"/>
          </a:lnRef>
          <a:fillRef idx="0">
            <a:schemeClr val="accent2"/>
          </a:fillRef>
          <a:effectRef idx="0">
            <a:schemeClr val="accent2"/>
          </a:effectRef>
          <a:fontRef idx="minor">
            <a:schemeClr val="tx1"/>
          </a:fontRef>
        </p:style>
      </p:cxnSp>
      <p:sp>
        <p:nvSpPr>
          <p:cNvPr id="36" name="文本框 35">
            <a:extLst>
              <a:ext uri="{FF2B5EF4-FFF2-40B4-BE49-F238E27FC236}">
                <a16:creationId xmlns:a16="http://schemas.microsoft.com/office/drawing/2014/main" id="{35F4CA96-25E7-4117-B976-E3AE97DD4B1E}"/>
              </a:ext>
            </a:extLst>
          </p:cNvPr>
          <p:cNvSpPr txBox="1"/>
          <p:nvPr/>
        </p:nvSpPr>
        <p:spPr>
          <a:xfrm>
            <a:off x="7416800" y="1992868"/>
            <a:ext cx="1531621" cy="369332"/>
          </a:xfrm>
          <a:prstGeom prst="rect">
            <a:avLst/>
          </a:prstGeom>
          <a:noFill/>
        </p:spPr>
        <p:txBody>
          <a:bodyPr wrap="square" rtlCol="0">
            <a:spAutoFit/>
          </a:bodyPr>
          <a:lstStyle/>
          <a:p>
            <a:r>
              <a:rPr lang="zh-CN" altLang="en-US" dirty="0"/>
              <a:t>直线距离</a:t>
            </a:r>
          </a:p>
        </p:txBody>
      </p:sp>
      <p:sp>
        <p:nvSpPr>
          <p:cNvPr id="37" name="文本框 36">
            <a:extLst>
              <a:ext uri="{FF2B5EF4-FFF2-40B4-BE49-F238E27FC236}">
                <a16:creationId xmlns:a16="http://schemas.microsoft.com/office/drawing/2014/main" id="{E5A0D4B0-D556-4EFB-BF9F-9DF0B813AAB0}"/>
              </a:ext>
            </a:extLst>
          </p:cNvPr>
          <p:cNvSpPr txBox="1"/>
          <p:nvPr/>
        </p:nvSpPr>
        <p:spPr>
          <a:xfrm>
            <a:off x="9784080" y="3200400"/>
            <a:ext cx="2072640" cy="1200329"/>
          </a:xfrm>
          <a:prstGeom prst="rect">
            <a:avLst/>
          </a:prstGeom>
          <a:noFill/>
        </p:spPr>
        <p:txBody>
          <a:bodyPr wrap="square" rtlCol="0">
            <a:spAutoFit/>
          </a:bodyPr>
          <a:lstStyle/>
          <a:p>
            <a:r>
              <a:rPr lang="zh-CN" altLang="en-US" dirty="0"/>
              <a:t>其他：</a:t>
            </a:r>
            <a:endParaRPr lang="en-US" altLang="zh-CN" dirty="0"/>
          </a:p>
          <a:p>
            <a:r>
              <a:rPr lang="zh-CN" altLang="en-US" dirty="0"/>
              <a:t>所属商圈</a:t>
            </a:r>
            <a:endParaRPr lang="en-US" altLang="zh-CN" dirty="0"/>
          </a:p>
          <a:p>
            <a:r>
              <a:rPr lang="zh-CN" altLang="en-US" dirty="0"/>
              <a:t>最新预订</a:t>
            </a:r>
            <a:endParaRPr lang="en-US" altLang="zh-CN" dirty="0"/>
          </a:p>
          <a:p>
            <a:endParaRPr lang="zh-CN" altLang="en-US" dirty="0"/>
          </a:p>
        </p:txBody>
      </p:sp>
      <p:cxnSp>
        <p:nvCxnSpPr>
          <p:cNvPr id="39" name="连接符: 肘形 38">
            <a:extLst>
              <a:ext uri="{FF2B5EF4-FFF2-40B4-BE49-F238E27FC236}">
                <a16:creationId xmlns:a16="http://schemas.microsoft.com/office/drawing/2014/main" id="{C8E9885E-2975-4FA9-8055-DE03068862CB}"/>
              </a:ext>
            </a:extLst>
          </p:cNvPr>
          <p:cNvCxnSpPr/>
          <p:nvPr/>
        </p:nvCxnSpPr>
        <p:spPr>
          <a:xfrm>
            <a:off x="3423920" y="1422400"/>
            <a:ext cx="4524086" cy="1645920"/>
          </a:xfrm>
          <a:prstGeom prst="bentConnector3">
            <a:avLst/>
          </a:prstGeom>
          <a:ln w="19050"/>
        </p:spPr>
        <p:style>
          <a:lnRef idx="1">
            <a:schemeClr val="accent2"/>
          </a:lnRef>
          <a:fillRef idx="0">
            <a:schemeClr val="accent2"/>
          </a:fillRef>
          <a:effectRef idx="0">
            <a:schemeClr val="accent2"/>
          </a:effectRef>
          <a:fontRef idx="minor">
            <a:schemeClr val="tx1"/>
          </a:fontRef>
        </p:style>
      </p:cxnSp>
      <p:sp>
        <p:nvSpPr>
          <p:cNvPr id="40" name="文本框 39">
            <a:extLst>
              <a:ext uri="{FF2B5EF4-FFF2-40B4-BE49-F238E27FC236}">
                <a16:creationId xmlns:a16="http://schemas.microsoft.com/office/drawing/2014/main" id="{3EDBD6B7-6476-4F96-9AD8-90F87BA93984}"/>
              </a:ext>
            </a:extLst>
          </p:cNvPr>
          <p:cNvSpPr txBox="1"/>
          <p:nvPr/>
        </p:nvSpPr>
        <p:spPr>
          <a:xfrm>
            <a:off x="7948006" y="2905760"/>
            <a:ext cx="1267114" cy="369332"/>
          </a:xfrm>
          <a:prstGeom prst="rect">
            <a:avLst/>
          </a:prstGeom>
          <a:noFill/>
        </p:spPr>
        <p:txBody>
          <a:bodyPr wrap="square" rtlCol="0">
            <a:spAutoFit/>
          </a:bodyPr>
          <a:lstStyle/>
          <a:p>
            <a:r>
              <a:rPr lang="zh-CN" altLang="en-US" dirty="0"/>
              <a:t>属性标签</a:t>
            </a:r>
          </a:p>
        </p:txBody>
      </p:sp>
      <p:cxnSp>
        <p:nvCxnSpPr>
          <p:cNvPr id="42" name="连接符: 肘形 41">
            <a:extLst>
              <a:ext uri="{FF2B5EF4-FFF2-40B4-BE49-F238E27FC236}">
                <a16:creationId xmlns:a16="http://schemas.microsoft.com/office/drawing/2014/main" id="{2FE160B9-35DC-402C-AC6D-42763B2ADB3A}"/>
              </a:ext>
            </a:extLst>
          </p:cNvPr>
          <p:cNvCxnSpPr/>
          <p:nvPr/>
        </p:nvCxnSpPr>
        <p:spPr>
          <a:xfrm flipV="1">
            <a:off x="2885440" y="5466080"/>
            <a:ext cx="4023360" cy="1097280"/>
          </a:xfrm>
          <a:prstGeom prst="bentConnector3">
            <a:avLst/>
          </a:prstGeom>
          <a:ln w="19050"/>
        </p:spPr>
        <p:style>
          <a:lnRef idx="1">
            <a:schemeClr val="accent2"/>
          </a:lnRef>
          <a:fillRef idx="0">
            <a:schemeClr val="accent2"/>
          </a:fillRef>
          <a:effectRef idx="0">
            <a:schemeClr val="accent2"/>
          </a:effectRef>
          <a:fontRef idx="minor">
            <a:schemeClr val="tx1"/>
          </a:fontRef>
        </p:style>
      </p:cxnSp>
      <p:sp>
        <p:nvSpPr>
          <p:cNvPr id="43" name="文本框 42">
            <a:extLst>
              <a:ext uri="{FF2B5EF4-FFF2-40B4-BE49-F238E27FC236}">
                <a16:creationId xmlns:a16="http://schemas.microsoft.com/office/drawing/2014/main" id="{F5271F52-760D-47C2-8543-87378B828EA8}"/>
              </a:ext>
            </a:extLst>
          </p:cNvPr>
          <p:cNvSpPr txBox="1"/>
          <p:nvPr/>
        </p:nvSpPr>
        <p:spPr>
          <a:xfrm>
            <a:off x="7023099" y="5252720"/>
            <a:ext cx="1165861" cy="369332"/>
          </a:xfrm>
          <a:prstGeom prst="rect">
            <a:avLst/>
          </a:prstGeom>
          <a:noFill/>
        </p:spPr>
        <p:txBody>
          <a:bodyPr wrap="square" rtlCol="0">
            <a:spAutoFit/>
          </a:bodyPr>
          <a:lstStyle/>
          <a:p>
            <a:r>
              <a:rPr lang="zh-CN" altLang="en-US" dirty="0"/>
              <a:t>低价库存</a:t>
            </a:r>
          </a:p>
        </p:txBody>
      </p:sp>
    </p:spTree>
    <p:extLst>
      <p:ext uri="{BB962C8B-B14F-4D97-AF65-F5344CB8AC3E}">
        <p14:creationId xmlns:p14="http://schemas.microsoft.com/office/powerpoint/2010/main" val="240990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AC8EF5-B4F1-4124-8E08-93B1C5865095}"/>
              </a:ext>
            </a:extLst>
          </p:cNvPr>
          <p:cNvSpPr>
            <a:spLocks noGrp="1"/>
          </p:cNvSpPr>
          <p:nvPr>
            <p:ph type="title"/>
          </p:nvPr>
        </p:nvSpPr>
        <p:spPr>
          <a:xfrm>
            <a:off x="466725" y="927100"/>
            <a:ext cx="10515600" cy="1325563"/>
          </a:xfrm>
        </p:spPr>
        <p:txBody>
          <a:bodyPr>
            <a:normAutofit/>
          </a:bodyPr>
          <a:lstStyle/>
          <a:p>
            <a:r>
              <a:rPr lang="zh-CN" altLang="en-US" sz="4800" b="1" dirty="0">
                <a:solidFill>
                  <a:srgbClr val="FF0000"/>
                </a:solidFill>
                <a:effectLst>
                  <a:outerShdw blurRad="38100" dist="38100" dir="2700000" algn="tl">
                    <a:srgbClr val="000000">
                      <a:alpha val="43137"/>
                    </a:srgbClr>
                  </a:outerShdw>
                </a:effectLst>
              </a:rPr>
              <a:t>影响转化率的因素</a:t>
            </a:r>
          </a:p>
        </p:txBody>
      </p:sp>
      <p:sp>
        <p:nvSpPr>
          <p:cNvPr id="3" name="内容占位符 2">
            <a:extLst>
              <a:ext uri="{FF2B5EF4-FFF2-40B4-BE49-F238E27FC236}">
                <a16:creationId xmlns:a16="http://schemas.microsoft.com/office/drawing/2014/main" id="{285D20B7-EF7C-42B6-8647-42220B5E1DE8}"/>
              </a:ext>
            </a:extLst>
          </p:cNvPr>
          <p:cNvSpPr>
            <a:spLocks noGrp="1"/>
          </p:cNvSpPr>
          <p:nvPr>
            <p:ph idx="1"/>
          </p:nvPr>
        </p:nvSpPr>
        <p:spPr>
          <a:xfrm>
            <a:off x="1104899" y="2949575"/>
            <a:ext cx="9610725" cy="1898650"/>
          </a:xfrm>
        </p:spPr>
        <p:txBody>
          <a:bodyPr>
            <a:normAutofit/>
          </a:bodyPr>
          <a:lstStyle/>
          <a:p>
            <a:pPr marL="0" indent="0">
              <a:buNone/>
            </a:pPr>
            <a:r>
              <a:rPr lang="zh-CN" altLang="en-US" sz="4800" b="1" dirty="0">
                <a:solidFill>
                  <a:srgbClr val="FF0000"/>
                </a:solidFill>
                <a:effectLst>
                  <a:outerShdw blurRad="38100" dist="38100" dir="2700000" algn="tl">
                    <a:srgbClr val="000000">
                      <a:alpha val="43137"/>
                    </a:srgbClr>
                  </a:outerShdw>
                </a:effectLst>
              </a:rPr>
              <a:t>顾客（消费者）的需求</a:t>
            </a:r>
            <a:r>
              <a:rPr lang="en-US" altLang="zh-CN" sz="4800" b="1" dirty="0">
                <a:solidFill>
                  <a:srgbClr val="FF0000"/>
                </a:solidFill>
                <a:effectLst>
                  <a:outerShdw blurRad="38100" dist="38100" dir="2700000" algn="tl">
                    <a:srgbClr val="000000">
                      <a:alpha val="43137"/>
                    </a:srgbClr>
                  </a:outerShdw>
                </a:effectLst>
              </a:rPr>
              <a:t>——</a:t>
            </a:r>
            <a:r>
              <a:rPr lang="zh-CN" altLang="en-US" sz="4800" b="1" dirty="0">
                <a:solidFill>
                  <a:srgbClr val="FF0000"/>
                </a:solidFill>
                <a:effectLst>
                  <a:outerShdw blurRad="38100" dist="38100" dir="2700000" algn="tl">
                    <a:srgbClr val="000000">
                      <a:alpha val="43137"/>
                    </a:srgbClr>
                  </a:outerShdw>
                </a:effectLst>
              </a:rPr>
              <a:t>性价比</a:t>
            </a:r>
          </a:p>
        </p:txBody>
      </p:sp>
    </p:spTree>
    <p:extLst>
      <p:ext uri="{BB962C8B-B14F-4D97-AF65-F5344CB8AC3E}">
        <p14:creationId xmlns:p14="http://schemas.microsoft.com/office/powerpoint/2010/main" val="2815066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7FE432-5D2F-409D-A4D8-6F3563427DDB}"/>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如何提升转化率</a:t>
            </a:r>
          </a:p>
        </p:txBody>
      </p:sp>
      <p:sp>
        <p:nvSpPr>
          <p:cNvPr id="4" name="文本框 3">
            <a:extLst>
              <a:ext uri="{FF2B5EF4-FFF2-40B4-BE49-F238E27FC236}">
                <a16:creationId xmlns:a16="http://schemas.microsoft.com/office/drawing/2014/main" id="{B826F1E8-7448-4D06-968B-779D921A6554}"/>
              </a:ext>
            </a:extLst>
          </p:cNvPr>
          <p:cNvSpPr txBox="1"/>
          <p:nvPr/>
        </p:nvSpPr>
        <p:spPr>
          <a:xfrm>
            <a:off x="1962150" y="2486024"/>
            <a:ext cx="1971675" cy="1077218"/>
          </a:xfrm>
          <a:prstGeom prst="rect">
            <a:avLst/>
          </a:prstGeom>
          <a:noFill/>
        </p:spPr>
        <p:txBody>
          <a:bodyPr wrap="square" rtlCol="0">
            <a:spAutoFit/>
          </a:bodyPr>
          <a:lstStyle/>
          <a:p>
            <a:r>
              <a:rPr lang="zh-CN" altLang="en-US" sz="3200" b="1" dirty="0">
                <a:solidFill>
                  <a:srgbClr val="FF0000"/>
                </a:solidFill>
                <a:effectLst>
                  <a:outerShdw blurRad="38100" dist="38100" dir="2700000" algn="tl">
                    <a:srgbClr val="000000">
                      <a:alpha val="43137"/>
                    </a:srgbClr>
                  </a:outerShdw>
                </a:effectLst>
              </a:rPr>
              <a:t>优化相对关键因素</a:t>
            </a:r>
          </a:p>
        </p:txBody>
      </p:sp>
      <p:sp>
        <p:nvSpPr>
          <p:cNvPr id="5" name="文本框 4">
            <a:extLst>
              <a:ext uri="{FF2B5EF4-FFF2-40B4-BE49-F238E27FC236}">
                <a16:creationId xmlns:a16="http://schemas.microsoft.com/office/drawing/2014/main" id="{FBAFE389-7D47-4617-AC1D-EED30CF01675}"/>
              </a:ext>
            </a:extLst>
          </p:cNvPr>
          <p:cNvSpPr txBox="1"/>
          <p:nvPr/>
        </p:nvSpPr>
        <p:spPr>
          <a:xfrm>
            <a:off x="5534025" y="2047875"/>
            <a:ext cx="3181350" cy="2246769"/>
          </a:xfrm>
          <a:prstGeom prst="rect">
            <a:avLst/>
          </a:prstGeom>
          <a:noFill/>
        </p:spPr>
        <p:txBody>
          <a:bodyPr wrap="square" rtlCol="0">
            <a:spAutoFit/>
          </a:bodyPr>
          <a:lstStyle/>
          <a:p>
            <a:r>
              <a:rPr lang="zh-CN" altLang="en-US" sz="2800" dirty="0">
                <a:solidFill>
                  <a:srgbClr val="0070C0"/>
                </a:solidFill>
              </a:rPr>
              <a:t>酒店照片</a:t>
            </a:r>
            <a:endParaRPr lang="en-US" altLang="zh-CN" sz="2800" dirty="0">
              <a:solidFill>
                <a:srgbClr val="0070C0"/>
              </a:solidFill>
            </a:endParaRPr>
          </a:p>
          <a:p>
            <a:r>
              <a:rPr lang="zh-CN" altLang="en-US" sz="2800" dirty="0">
                <a:solidFill>
                  <a:srgbClr val="0070C0"/>
                </a:solidFill>
              </a:rPr>
              <a:t>地理位置</a:t>
            </a:r>
            <a:r>
              <a:rPr lang="en-US" altLang="zh-CN" sz="2800" dirty="0">
                <a:solidFill>
                  <a:srgbClr val="0070C0"/>
                </a:solidFill>
              </a:rPr>
              <a:t>/</a:t>
            </a:r>
            <a:r>
              <a:rPr lang="zh-CN" altLang="en-US" sz="2800" dirty="0">
                <a:solidFill>
                  <a:srgbClr val="0070C0"/>
                </a:solidFill>
              </a:rPr>
              <a:t>品质品牌</a:t>
            </a:r>
            <a:endParaRPr lang="en-US" altLang="zh-CN" sz="2800" dirty="0">
              <a:solidFill>
                <a:srgbClr val="0070C0"/>
              </a:solidFill>
            </a:endParaRPr>
          </a:p>
          <a:p>
            <a:r>
              <a:rPr lang="zh-CN" altLang="en-US" sz="2800" dirty="0">
                <a:solidFill>
                  <a:srgbClr val="0070C0"/>
                </a:solidFill>
              </a:rPr>
              <a:t>点评评分</a:t>
            </a:r>
            <a:endParaRPr lang="en-US" altLang="zh-CN" sz="2800" dirty="0">
              <a:solidFill>
                <a:srgbClr val="0070C0"/>
              </a:solidFill>
            </a:endParaRPr>
          </a:p>
          <a:p>
            <a:r>
              <a:rPr lang="zh-CN" altLang="en-US" sz="2800" dirty="0">
                <a:solidFill>
                  <a:srgbClr val="0070C0"/>
                </a:solidFill>
              </a:rPr>
              <a:t>房型首图</a:t>
            </a:r>
            <a:r>
              <a:rPr lang="en-US" altLang="zh-CN" sz="2800" dirty="0">
                <a:solidFill>
                  <a:srgbClr val="0070C0"/>
                </a:solidFill>
              </a:rPr>
              <a:t>/</a:t>
            </a:r>
            <a:r>
              <a:rPr lang="zh-CN" altLang="en-US" sz="2800" dirty="0">
                <a:solidFill>
                  <a:srgbClr val="0070C0"/>
                </a:solidFill>
              </a:rPr>
              <a:t>房型名称</a:t>
            </a:r>
            <a:endParaRPr lang="en-US" altLang="zh-CN" sz="2800" dirty="0">
              <a:solidFill>
                <a:srgbClr val="0070C0"/>
              </a:solidFill>
            </a:endParaRPr>
          </a:p>
          <a:p>
            <a:r>
              <a:rPr lang="zh-CN" altLang="en-US" sz="2800" dirty="0">
                <a:solidFill>
                  <a:srgbClr val="0070C0"/>
                </a:solidFill>
              </a:rPr>
              <a:t>价格优惠</a:t>
            </a:r>
          </a:p>
        </p:txBody>
      </p:sp>
    </p:spTree>
    <p:extLst>
      <p:ext uri="{BB962C8B-B14F-4D97-AF65-F5344CB8AC3E}">
        <p14:creationId xmlns:p14="http://schemas.microsoft.com/office/powerpoint/2010/main" val="2977830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FBD9E3-9270-40A9-A341-4EB1E1DFDDBC}"/>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如何优化</a:t>
            </a:r>
          </a:p>
        </p:txBody>
      </p:sp>
      <p:sp>
        <p:nvSpPr>
          <p:cNvPr id="4" name="矩形 3">
            <a:extLst>
              <a:ext uri="{FF2B5EF4-FFF2-40B4-BE49-F238E27FC236}">
                <a16:creationId xmlns:a16="http://schemas.microsoft.com/office/drawing/2014/main" id="{4733365E-0E30-4884-B456-EAEDAE820404}"/>
              </a:ext>
            </a:extLst>
          </p:cNvPr>
          <p:cNvSpPr/>
          <p:nvPr/>
        </p:nvSpPr>
        <p:spPr>
          <a:xfrm>
            <a:off x="395288" y="1676401"/>
            <a:ext cx="2181225" cy="900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酒店照片</a:t>
            </a:r>
          </a:p>
        </p:txBody>
      </p:sp>
      <p:sp>
        <p:nvSpPr>
          <p:cNvPr id="5" name="矩形: 圆角 4">
            <a:extLst>
              <a:ext uri="{FF2B5EF4-FFF2-40B4-BE49-F238E27FC236}">
                <a16:creationId xmlns:a16="http://schemas.microsoft.com/office/drawing/2014/main" id="{F648E804-CE8F-4B2B-A896-DCE423D7D522}"/>
              </a:ext>
            </a:extLst>
          </p:cNvPr>
          <p:cNvSpPr/>
          <p:nvPr/>
        </p:nvSpPr>
        <p:spPr>
          <a:xfrm>
            <a:off x="2705101" y="1690688"/>
            <a:ext cx="9486900" cy="900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使用专业的拍摄器材：如单反相机，广角镜头，必要时使用无人机航拍，切勿使用手机拍摄</a:t>
            </a:r>
            <a:endParaRPr lang="en-US" altLang="zh-CN" dirty="0"/>
          </a:p>
          <a:p>
            <a:r>
              <a:rPr lang="zh-CN" altLang="en-US" dirty="0"/>
              <a:t>拍摄过程中，注意光线，角度的利用，使用样板房摆拍</a:t>
            </a:r>
            <a:endParaRPr lang="en-US" altLang="zh-CN" dirty="0"/>
          </a:p>
          <a:p>
            <a:r>
              <a:rPr lang="zh-CN" altLang="en-US" dirty="0"/>
              <a:t>照片拍摄后，适当进行修图修片，调整色彩色度等等。</a:t>
            </a:r>
          </a:p>
        </p:txBody>
      </p:sp>
      <p:sp>
        <p:nvSpPr>
          <p:cNvPr id="6" name="矩形 5">
            <a:extLst>
              <a:ext uri="{FF2B5EF4-FFF2-40B4-BE49-F238E27FC236}">
                <a16:creationId xmlns:a16="http://schemas.microsoft.com/office/drawing/2014/main" id="{059904F3-61AB-4576-8130-2AC8F38A1825}"/>
              </a:ext>
            </a:extLst>
          </p:cNvPr>
          <p:cNvSpPr/>
          <p:nvPr/>
        </p:nvSpPr>
        <p:spPr>
          <a:xfrm>
            <a:off x="395288" y="2722245"/>
            <a:ext cx="2181225" cy="790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地理位置</a:t>
            </a:r>
            <a:r>
              <a:rPr lang="en-US" altLang="zh-CN" dirty="0"/>
              <a:t>/</a:t>
            </a:r>
            <a:r>
              <a:rPr lang="zh-CN" altLang="en-US" dirty="0"/>
              <a:t>品质品牌</a:t>
            </a:r>
          </a:p>
        </p:txBody>
      </p:sp>
      <p:sp>
        <p:nvSpPr>
          <p:cNvPr id="7" name="矩形: 圆角 6">
            <a:extLst>
              <a:ext uri="{FF2B5EF4-FFF2-40B4-BE49-F238E27FC236}">
                <a16:creationId xmlns:a16="http://schemas.microsoft.com/office/drawing/2014/main" id="{6416C2F3-ED29-4A30-8A74-799AB5F9F5F1}"/>
              </a:ext>
            </a:extLst>
          </p:cNvPr>
          <p:cNvSpPr/>
          <p:nvPr/>
        </p:nvSpPr>
        <p:spPr>
          <a:xfrm>
            <a:off x="2705101" y="2730341"/>
            <a:ext cx="9486899"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充分介绍地理位置，包括地址，周边交通，餐饮娱乐项目，配套</a:t>
            </a:r>
          </a:p>
        </p:txBody>
      </p:sp>
      <p:sp>
        <p:nvSpPr>
          <p:cNvPr id="3" name="矩形 2">
            <a:extLst>
              <a:ext uri="{FF2B5EF4-FFF2-40B4-BE49-F238E27FC236}">
                <a16:creationId xmlns:a16="http://schemas.microsoft.com/office/drawing/2014/main" id="{9F4F3990-86E2-41BA-A50F-80282A35FFA1}"/>
              </a:ext>
            </a:extLst>
          </p:cNvPr>
          <p:cNvSpPr/>
          <p:nvPr/>
        </p:nvSpPr>
        <p:spPr>
          <a:xfrm>
            <a:off x="395288" y="3619500"/>
            <a:ext cx="2181225" cy="952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点评评分</a:t>
            </a:r>
          </a:p>
        </p:txBody>
      </p:sp>
      <p:sp>
        <p:nvSpPr>
          <p:cNvPr id="8" name="矩形: 圆角 7">
            <a:extLst>
              <a:ext uri="{FF2B5EF4-FFF2-40B4-BE49-F238E27FC236}">
                <a16:creationId xmlns:a16="http://schemas.microsoft.com/office/drawing/2014/main" id="{5A338207-1068-4BEB-84D1-87D88046F125}"/>
              </a:ext>
            </a:extLst>
          </p:cNvPr>
          <p:cNvSpPr/>
          <p:nvPr/>
        </p:nvSpPr>
        <p:spPr>
          <a:xfrm>
            <a:off x="2705101" y="3619500"/>
            <a:ext cx="9486899" cy="952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及时维护管理客户点评评分，重视差评回复与处理</a:t>
            </a:r>
            <a:endParaRPr lang="en-US" altLang="zh-CN" dirty="0"/>
          </a:p>
          <a:p>
            <a:r>
              <a:rPr lang="zh-CN" altLang="en-US" dirty="0"/>
              <a:t>针对客户提出的改进意见，结合实际情况，认真对待，积极处理</a:t>
            </a:r>
          </a:p>
        </p:txBody>
      </p:sp>
      <p:sp>
        <p:nvSpPr>
          <p:cNvPr id="9" name="矩形 8">
            <a:extLst>
              <a:ext uri="{FF2B5EF4-FFF2-40B4-BE49-F238E27FC236}">
                <a16:creationId xmlns:a16="http://schemas.microsoft.com/office/drawing/2014/main" id="{65FD2D56-6E7B-4BCA-A769-62C115E3925A}"/>
              </a:ext>
            </a:extLst>
          </p:cNvPr>
          <p:cNvSpPr/>
          <p:nvPr/>
        </p:nvSpPr>
        <p:spPr>
          <a:xfrm>
            <a:off x="395288" y="4785360"/>
            <a:ext cx="2181225" cy="792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房型首图</a:t>
            </a:r>
            <a:r>
              <a:rPr lang="en-US" altLang="zh-CN" dirty="0"/>
              <a:t>/</a:t>
            </a:r>
            <a:r>
              <a:rPr lang="zh-CN" altLang="en-US" dirty="0"/>
              <a:t>房型名称</a:t>
            </a:r>
          </a:p>
        </p:txBody>
      </p:sp>
      <p:sp>
        <p:nvSpPr>
          <p:cNvPr id="10" name="矩形: 圆角 9">
            <a:extLst>
              <a:ext uri="{FF2B5EF4-FFF2-40B4-BE49-F238E27FC236}">
                <a16:creationId xmlns:a16="http://schemas.microsoft.com/office/drawing/2014/main" id="{E014252B-6873-4825-BA88-400798B11D8D}"/>
              </a:ext>
            </a:extLst>
          </p:cNvPr>
          <p:cNvSpPr/>
          <p:nvPr/>
        </p:nvSpPr>
        <p:spPr>
          <a:xfrm>
            <a:off x="2824480" y="4785360"/>
            <a:ext cx="9367520" cy="792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房型首图匹配准确清晰，照片拍摄标准应与酒店照片一致</a:t>
            </a:r>
            <a:endParaRPr lang="en-US" altLang="zh-CN" dirty="0"/>
          </a:p>
          <a:p>
            <a:r>
              <a:rPr lang="zh-CN" altLang="en-US" dirty="0"/>
              <a:t>房型名称不宜过于复杂，房型设置不宜过多，容易导致客户选择障碍</a:t>
            </a:r>
          </a:p>
        </p:txBody>
      </p:sp>
      <p:sp>
        <p:nvSpPr>
          <p:cNvPr id="11" name="矩形 10">
            <a:extLst>
              <a:ext uri="{FF2B5EF4-FFF2-40B4-BE49-F238E27FC236}">
                <a16:creationId xmlns:a16="http://schemas.microsoft.com/office/drawing/2014/main" id="{A74FB504-3000-461B-A115-CF400524DDCE}"/>
              </a:ext>
            </a:extLst>
          </p:cNvPr>
          <p:cNvSpPr/>
          <p:nvPr/>
        </p:nvSpPr>
        <p:spPr>
          <a:xfrm>
            <a:off x="395288" y="5791200"/>
            <a:ext cx="2181225" cy="701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优惠价格</a:t>
            </a:r>
          </a:p>
        </p:txBody>
      </p:sp>
      <p:sp>
        <p:nvSpPr>
          <p:cNvPr id="12" name="矩形: 圆角 11">
            <a:extLst>
              <a:ext uri="{FF2B5EF4-FFF2-40B4-BE49-F238E27FC236}">
                <a16:creationId xmlns:a16="http://schemas.microsoft.com/office/drawing/2014/main" id="{F4775BB3-E71A-485A-AA3C-E9C46762E812}"/>
              </a:ext>
            </a:extLst>
          </p:cNvPr>
          <p:cNvSpPr/>
          <p:nvPr/>
        </p:nvSpPr>
        <p:spPr>
          <a:xfrm>
            <a:off x="2705101" y="5791200"/>
            <a:ext cx="9486899" cy="701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价格因考虑时间，场景，市场等因素灵活调整价格</a:t>
            </a:r>
            <a:endParaRPr lang="en-US" altLang="zh-CN" dirty="0"/>
          </a:p>
          <a:p>
            <a:r>
              <a:rPr lang="zh-CN" altLang="en-US" dirty="0"/>
              <a:t>价格因与周边同品质酒店保持优势，并突出差异性</a:t>
            </a:r>
          </a:p>
        </p:txBody>
      </p:sp>
    </p:spTree>
    <p:extLst>
      <p:ext uri="{BB962C8B-B14F-4D97-AF65-F5344CB8AC3E}">
        <p14:creationId xmlns:p14="http://schemas.microsoft.com/office/powerpoint/2010/main" val="4122512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6B11FF-2E5A-4D6B-B21B-AA7B13E5E5CE}"/>
              </a:ext>
            </a:extLst>
          </p:cNvPr>
          <p:cNvSpPr>
            <a:spLocks noGrp="1"/>
          </p:cNvSpPr>
          <p:nvPr>
            <p:ph type="title"/>
          </p:nvPr>
        </p:nvSpPr>
        <p:spPr>
          <a:xfrm>
            <a:off x="838200" y="365125"/>
            <a:ext cx="3581400" cy="488315"/>
          </a:xfrm>
        </p:spPr>
        <p:txBody>
          <a:bodyPr>
            <a:normAutofit fontScale="90000"/>
          </a:bodyPr>
          <a:lstStyle/>
          <a:p>
            <a:r>
              <a:rPr lang="zh-CN" altLang="en-US" b="1" dirty="0">
                <a:solidFill>
                  <a:srgbClr val="FF0000"/>
                </a:solidFill>
                <a:effectLst>
                  <a:outerShdw blurRad="38100" dist="38100" dir="2700000" algn="tl">
                    <a:srgbClr val="000000">
                      <a:alpha val="43137"/>
                    </a:srgbClr>
                  </a:outerShdw>
                </a:effectLst>
              </a:rPr>
              <a:t>静态信息维护</a:t>
            </a:r>
          </a:p>
        </p:txBody>
      </p:sp>
      <p:pic>
        <p:nvPicPr>
          <p:cNvPr id="5" name="图片 4">
            <a:extLst>
              <a:ext uri="{FF2B5EF4-FFF2-40B4-BE49-F238E27FC236}">
                <a16:creationId xmlns:a16="http://schemas.microsoft.com/office/drawing/2014/main" id="{8D903804-7433-43B9-B477-AEBA4548CE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393" y="1099255"/>
            <a:ext cx="2792413" cy="4964290"/>
          </a:xfrm>
          <a:prstGeom prst="rect">
            <a:avLst/>
          </a:prstGeom>
        </p:spPr>
      </p:pic>
      <p:pic>
        <p:nvPicPr>
          <p:cNvPr id="7" name="图片 6">
            <a:extLst>
              <a:ext uri="{FF2B5EF4-FFF2-40B4-BE49-F238E27FC236}">
                <a16:creationId xmlns:a16="http://schemas.microsoft.com/office/drawing/2014/main" id="{075A488F-FD5A-4A04-A82A-93DC729ED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748" y="853441"/>
            <a:ext cx="2599372" cy="4621106"/>
          </a:xfrm>
          <a:prstGeom prst="rect">
            <a:avLst/>
          </a:prstGeom>
        </p:spPr>
      </p:pic>
      <p:sp>
        <p:nvSpPr>
          <p:cNvPr id="8" name="文本框 7">
            <a:extLst>
              <a:ext uri="{FF2B5EF4-FFF2-40B4-BE49-F238E27FC236}">
                <a16:creationId xmlns:a16="http://schemas.microsoft.com/office/drawing/2014/main" id="{1D85E002-3568-43A2-8C89-D557B43476E7}"/>
              </a:ext>
            </a:extLst>
          </p:cNvPr>
          <p:cNvSpPr txBox="1"/>
          <p:nvPr/>
        </p:nvSpPr>
        <p:spPr>
          <a:xfrm>
            <a:off x="7122160" y="1452880"/>
            <a:ext cx="4470400" cy="3416320"/>
          </a:xfrm>
          <a:prstGeom prst="rect">
            <a:avLst/>
          </a:prstGeom>
          <a:noFill/>
        </p:spPr>
        <p:txBody>
          <a:bodyPr wrap="square" rtlCol="0">
            <a:spAutoFit/>
          </a:bodyPr>
          <a:lstStyle/>
          <a:p>
            <a:pPr algn="ctr"/>
            <a:r>
              <a:rPr lang="zh-CN" altLang="en-US" sz="3600" b="1" dirty="0">
                <a:solidFill>
                  <a:srgbClr val="FF0000"/>
                </a:solidFill>
              </a:rPr>
              <a:t>突出卖点</a:t>
            </a:r>
            <a:endParaRPr lang="en-US" altLang="zh-CN" sz="3600" b="1" dirty="0">
              <a:solidFill>
                <a:srgbClr val="FF0000"/>
              </a:solidFill>
            </a:endParaRPr>
          </a:p>
          <a:p>
            <a:r>
              <a:rPr lang="zh-CN" altLang="en-US" sz="3600" b="1" dirty="0">
                <a:solidFill>
                  <a:srgbClr val="FF0000"/>
                </a:solidFill>
                <a:effectLst>
                  <a:outerShdw blurRad="38100" dist="38100" dir="2700000" algn="tl">
                    <a:srgbClr val="000000">
                      <a:alpha val="43137"/>
                    </a:srgbClr>
                  </a:outerShdw>
                </a:effectLst>
              </a:rPr>
              <a:t>基本原则</a:t>
            </a:r>
            <a:r>
              <a:rPr lang="zh-CN" altLang="en-US" sz="3600" dirty="0"/>
              <a:t>：充分介绍地理位置，包括地址，周边交通、餐饮、娱乐项目、配套设施、景点景区。</a:t>
            </a:r>
          </a:p>
        </p:txBody>
      </p:sp>
      <p:sp>
        <p:nvSpPr>
          <p:cNvPr id="9" name="文本框 8">
            <a:extLst>
              <a:ext uri="{FF2B5EF4-FFF2-40B4-BE49-F238E27FC236}">
                <a16:creationId xmlns:a16="http://schemas.microsoft.com/office/drawing/2014/main" id="{BDA1E6F0-38F4-4AFD-B92D-5919FED7F2F4}"/>
              </a:ext>
            </a:extLst>
          </p:cNvPr>
          <p:cNvSpPr txBox="1"/>
          <p:nvPr/>
        </p:nvSpPr>
        <p:spPr>
          <a:xfrm>
            <a:off x="6059647" y="5020399"/>
            <a:ext cx="6008844" cy="769441"/>
          </a:xfrm>
          <a:prstGeom prst="rect">
            <a:avLst/>
          </a:prstGeom>
          <a:noFill/>
        </p:spPr>
        <p:txBody>
          <a:bodyPr wrap="square" rtlCol="0">
            <a:spAutoFit/>
          </a:bodyPr>
          <a:lstStyle/>
          <a:p>
            <a:r>
              <a:rPr lang="zh-CN" altLang="en-US" sz="4400" b="1" dirty="0">
                <a:solidFill>
                  <a:srgbClr val="00B0F0"/>
                </a:solidFill>
              </a:rPr>
              <a:t>如何寻找卖点与差异点</a:t>
            </a:r>
            <a:r>
              <a:rPr lang="en-US" altLang="zh-CN" sz="4400" b="1" dirty="0">
                <a:solidFill>
                  <a:srgbClr val="00B0F0"/>
                </a:solidFill>
              </a:rPr>
              <a:t>?</a:t>
            </a:r>
            <a:endParaRPr lang="zh-CN" altLang="en-US" sz="4400" b="1" dirty="0">
              <a:solidFill>
                <a:srgbClr val="00B0F0"/>
              </a:solidFill>
            </a:endParaRPr>
          </a:p>
        </p:txBody>
      </p:sp>
    </p:spTree>
    <p:extLst>
      <p:ext uri="{BB962C8B-B14F-4D97-AF65-F5344CB8AC3E}">
        <p14:creationId xmlns:p14="http://schemas.microsoft.com/office/powerpoint/2010/main" val="2413310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a:extLst>
              <a:ext uri="{FF2B5EF4-FFF2-40B4-BE49-F238E27FC236}">
                <a16:creationId xmlns:a16="http://schemas.microsoft.com/office/drawing/2014/main" id="{1AB6C0DA-0575-46C6-BA40-2D0E536CD3FF}"/>
              </a:ext>
            </a:extLst>
          </p:cNvPr>
          <p:cNvGraphicFramePr/>
          <p:nvPr>
            <p:extLst>
              <p:ext uri="{D42A27DB-BD31-4B8C-83A1-F6EECF244321}">
                <p14:modId xmlns:p14="http://schemas.microsoft.com/office/powerpoint/2010/main" val="101705031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连接符: 肘形 5">
            <a:extLst>
              <a:ext uri="{FF2B5EF4-FFF2-40B4-BE49-F238E27FC236}">
                <a16:creationId xmlns:a16="http://schemas.microsoft.com/office/drawing/2014/main" id="{96C4686D-01E8-4AFA-9498-B711122C270E}"/>
              </a:ext>
            </a:extLst>
          </p:cNvPr>
          <p:cNvCxnSpPr/>
          <p:nvPr/>
        </p:nvCxnSpPr>
        <p:spPr>
          <a:xfrm flipV="1">
            <a:off x="6177280" y="1442720"/>
            <a:ext cx="4084320" cy="2255520"/>
          </a:xfrm>
          <a:prstGeom prst="bentConnector3">
            <a:avLst/>
          </a:prstGeom>
          <a:ln w="76200"/>
        </p:spPr>
        <p:style>
          <a:lnRef idx="1">
            <a:schemeClr val="accent2"/>
          </a:lnRef>
          <a:fillRef idx="0">
            <a:schemeClr val="accent2"/>
          </a:fillRef>
          <a:effectRef idx="0">
            <a:schemeClr val="accent2"/>
          </a:effectRef>
          <a:fontRef idx="minor">
            <a:schemeClr val="tx1"/>
          </a:fontRef>
        </p:style>
      </p:cxnSp>
      <p:sp>
        <p:nvSpPr>
          <p:cNvPr id="8" name="文本框 7">
            <a:extLst>
              <a:ext uri="{FF2B5EF4-FFF2-40B4-BE49-F238E27FC236}">
                <a16:creationId xmlns:a16="http://schemas.microsoft.com/office/drawing/2014/main" id="{C64A7F43-CE80-44D0-9001-898A573223DB}"/>
              </a:ext>
            </a:extLst>
          </p:cNvPr>
          <p:cNvSpPr txBox="1"/>
          <p:nvPr/>
        </p:nvSpPr>
        <p:spPr>
          <a:xfrm>
            <a:off x="10261600" y="1188720"/>
            <a:ext cx="1178560" cy="584775"/>
          </a:xfrm>
          <a:prstGeom prst="rect">
            <a:avLst/>
          </a:prstGeom>
          <a:noFill/>
        </p:spPr>
        <p:txBody>
          <a:bodyPr wrap="square" rtlCol="0">
            <a:spAutoFit/>
          </a:bodyPr>
          <a:lstStyle/>
          <a:p>
            <a:r>
              <a:rPr lang="zh-CN" altLang="en-US" sz="3200" b="1" dirty="0">
                <a:solidFill>
                  <a:srgbClr val="FF0000"/>
                </a:solidFill>
                <a:effectLst>
                  <a:outerShdw blurRad="38100" dist="38100" dir="2700000" algn="tl">
                    <a:srgbClr val="000000">
                      <a:alpha val="43137"/>
                    </a:srgbClr>
                  </a:outerShdw>
                </a:effectLst>
              </a:rPr>
              <a:t>卖点</a:t>
            </a:r>
          </a:p>
        </p:txBody>
      </p:sp>
      <p:cxnSp>
        <p:nvCxnSpPr>
          <p:cNvPr id="10" name="连接符: 肘形 9">
            <a:extLst>
              <a:ext uri="{FF2B5EF4-FFF2-40B4-BE49-F238E27FC236}">
                <a16:creationId xmlns:a16="http://schemas.microsoft.com/office/drawing/2014/main" id="{E23514E7-9BEC-4C3F-B103-1F76D8AA0230}"/>
              </a:ext>
            </a:extLst>
          </p:cNvPr>
          <p:cNvCxnSpPr/>
          <p:nvPr/>
        </p:nvCxnSpPr>
        <p:spPr>
          <a:xfrm rot="10800000" flipV="1">
            <a:off x="1158240" y="4622800"/>
            <a:ext cx="4937760" cy="995680"/>
          </a:xfrm>
          <a:prstGeom prst="bentConnector3">
            <a:avLst/>
          </a:prstGeom>
          <a:ln w="76200"/>
        </p:spPr>
        <p:style>
          <a:lnRef idx="1">
            <a:schemeClr val="accent2"/>
          </a:lnRef>
          <a:fillRef idx="0">
            <a:schemeClr val="accent2"/>
          </a:fillRef>
          <a:effectRef idx="0">
            <a:schemeClr val="accent2"/>
          </a:effectRef>
          <a:fontRef idx="minor">
            <a:schemeClr val="tx1"/>
          </a:fontRef>
        </p:style>
      </p:cxnSp>
      <p:sp>
        <p:nvSpPr>
          <p:cNvPr id="11" name="文本框 10">
            <a:extLst>
              <a:ext uri="{FF2B5EF4-FFF2-40B4-BE49-F238E27FC236}">
                <a16:creationId xmlns:a16="http://schemas.microsoft.com/office/drawing/2014/main" id="{9B8F0EAA-AA00-4744-8D0D-170FA2EBB37E}"/>
              </a:ext>
            </a:extLst>
          </p:cNvPr>
          <p:cNvSpPr txBox="1"/>
          <p:nvPr/>
        </p:nvSpPr>
        <p:spPr>
          <a:xfrm>
            <a:off x="0" y="5355187"/>
            <a:ext cx="1310640" cy="523220"/>
          </a:xfrm>
          <a:prstGeom prst="rect">
            <a:avLst/>
          </a:prstGeom>
          <a:noFill/>
        </p:spPr>
        <p:txBody>
          <a:bodyPr wrap="square" rtlCol="0">
            <a:spAutoFit/>
          </a:bodyPr>
          <a:lstStyle/>
          <a:p>
            <a:r>
              <a:rPr lang="zh-CN" altLang="en-US" sz="2800" b="1" dirty="0">
                <a:solidFill>
                  <a:srgbClr val="00B050"/>
                </a:solidFill>
                <a:effectLst>
                  <a:outerShdw blurRad="38100" dist="38100" dir="2700000" algn="tl">
                    <a:srgbClr val="000000">
                      <a:alpha val="43137"/>
                    </a:srgbClr>
                  </a:outerShdw>
                </a:effectLst>
              </a:rPr>
              <a:t>差异化</a:t>
            </a:r>
          </a:p>
        </p:txBody>
      </p:sp>
    </p:spTree>
    <p:extLst>
      <p:ext uri="{BB962C8B-B14F-4D97-AF65-F5344CB8AC3E}">
        <p14:creationId xmlns:p14="http://schemas.microsoft.com/office/powerpoint/2010/main" val="2691493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9BF0A1-A338-4A34-A922-C04C6880C3D9}"/>
              </a:ext>
            </a:extLst>
          </p:cNvPr>
          <p:cNvSpPr>
            <a:spLocks noGrp="1"/>
          </p:cNvSpPr>
          <p:nvPr>
            <p:ph type="title"/>
          </p:nvPr>
        </p:nvSpPr>
        <p:spPr/>
        <p:txBody>
          <a:bodyPr/>
          <a:lstStyle/>
          <a:p>
            <a:r>
              <a:rPr lang="zh-CN" altLang="en-US" b="1" dirty="0">
                <a:solidFill>
                  <a:srgbClr val="FF0000"/>
                </a:solidFill>
                <a:latin typeface="方正粗黑宋简体" panose="02000000000000000000" pitchFamily="2" charset="-122"/>
                <a:ea typeface="方正粗黑宋简体" panose="02000000000000000000" pitchFamily="2" charset="-122"/>
              </a:rPr>
              <a:t>这类图片立即删除</a:t>
            </a:r>
          </a:p>
        </p:txBody>
      </p:sp>
      <p:sp>
        <p:nvSpPr>
          <p:cNvPr id="3" name="内容占位符 2">
            <a:extLst>
              <a:ext uri="{FF2B5EF4-FFF2-40B4-BE49-F238E27FC236}">
                <a16:creationId xmlns:a16="http://schemas.microsoft.com/office/drawing/2014/main" id="{C7391548-E06F-4AD9-98CE-4D51711A7338}"/>
              </a:ext>
            </a:extLst>
          </p:cNvPr>
          <p:cNvSpPr>
            <a:spLocks noGrp="1"/>
          </p:cNvSpPr>
          <p:nvPr>
            <p:ph idx="1"/>
          </p:nvPr>
        </p:nvSpPr>
        <p:spPr>
          <a:xfrm>
            <a:off x="838200" y="1825625"/>
            <a:ext cx="4942840" cy="3914775"/>
          </a:xfrm>
        </p:spPr>
        <p:txBody>
          <a:bodyPr>
            <a:normAutofit/>
          </a:bodyPr>
          <a:lstStyle/>
          <a:p>
            <a:pPr marL="0" indent="0">
              <a:buNone/>
            </a:pPr>
            <a:r>
              <a:rPr lang="en-US" altLang="zh-CN" sz="2000" dirty="0"/>
              <a:t>1.</a:t>
            </a:r>
            <a:r>
              <a:rPr lang="zh-CN" altLang="en-US" sz="2000" dirty="0"/>
              <a:t>可能无法审核通过的图片</a:t>
            </a:r>
            <a:endParaRPr lang="en-US" altLang="zh-CN" sz="2000" dirty="0"/>
          </a:p>
          <a:p>
            <a:pPr marL="0" indent="0">
              <a:buNone/>
            </a:pPr>
            <a:r>
              <a:rPr lang="zh-CN" altLang="en-US" sz="2000" dirty="0"/>
              <a:t>（</a:t>
            </a:r>
            <a:r>
              <a:rPr lang="en-US" altLang="zh-CN" sz="2000" dirty="0"/>
              <a:t>1</a:t>
            </a:r>
            <a:r>
              <a:rPr lang="zh-CN" altLang="en-US" sz="2000" dirty="0"/>
              <a:t>）图片质量过低，如画面模糊，昏暗或者严重变形</a:t>
            </a:r>
            <a:endParaRPr lang="en-US" altLang="zh-CN" sz="2000" dirty="0"/>
          </a:p>
          <a:p>
            <a:pPr marL="0" indent="0">
              <a:buNone/>
            </a:pPr>
            <a:r>
              <a:rPr lang="zh-CN" altLang="en-US" sz="2000" dirty="0"/>
              <a:t>（</a:t>
            </a:r>
            <a:r>
              <a:rPr lang="en-US" altLang="zh-CN" sz="2000" dirty="0"/>
              <a:t>2</a:t>
            </a:r>
            <a:r>
              <a:rPr lang="zh-CN" altLang="en-US" sz="2000" dirty="0"/>
              <a:t>）涉及黄赌毒政恐，不符合国家法律规定的照片</a:t>
            </a:r>
            <a:endParaRPr lang="en-US" altLang="zh-CN" sz="2000" dirty="0"/>
          </a:p>
          <a:p>
            <a:pPr marL="0" indent="0">
              <a:buNone/>
            </a:pPr>
            <a:r>
              <a:rPr lang="zh-CN" altLang="en-US" sz="2000" dirty="0"/>
              <a:t>（</a:t>
            </a:r>
            <a:r>
              <a:rPr lang="en-US" altLang="zh-CN" sz="2000" dirty="0"/>
              <a:t>3</a:t>
            </a:r>
            <a:r>
              <a:rPr lang="zh-CN" altLang="en-US" sz="2000" dirty="0"/>
              <a:t>）注意图片尺寸</a:t>
            </a:r>
            <a:endParaRPr lang="en-US" altLang="zh-CN" sz="2000" dirty="0"/>
          </a:p>
          <a:p>
            <a:pPr marL="0" indent="0">
              <a:buNone/>
            </a:pPr>
            <a:r>
              <a:rPr lang="en-US" altLang="zh-CN" sz="2000" dirty="0"/>
              <a:t>2.</a:t>
            </a:r>
            <a:r>
              <a:rPr lang="zh-CN" altLang="en-US" sz="2000" dirty="0"/>
              <a:t>最易导致酒店差评投诉的酒店图片</a:t>
            </a:r>
            <a:endParaRPr lang="en-US" altLang="zh-CN" sz="2000" dirty="0"/>
          </a:p>
          <a:p>
            <a:pPr marL="0" indent="0">
              <a:buNone/>
            </a:pPr>
            <a:r>
              <a:rPr lang="zh-CN" altLang="en-US" sz="2000" dirty="0"/>
              <a:t>（</a:t>
            </a:r>
            <a:r>
              <a:rPr lang="en-US" altLang="zh-CN" sz="2000" dirty="0"/>
              <a:t>1</a:t>
            </a:r>
            <a:r>
              <a:rPr lang="zh-CN" altLang="en-US" sz="2000" dirty="0"/>
              <a:t>）图片过度</a:t>
            </a:r>
            <a:r>
              <a:rPr lang="en-US" altLang="zh-CN" sz="2000" dirty="0"/>
              <a:t>PS</a:t>
            </a:r>
            <a:r>
              <a:rPr lang="zh-CN" altLang="en-US" sz="2000" dirty="0"/>
              <a:t>美化，客人入住后出现巨大心理落差</a:t>
            </a:r>
            <a:endParaRPr lang="en-US" altLang="zh-CN" sz="2000" dirty="0"/>
          </a:p>
          <a:p>
            <a:pPr marL="0" indent="0">
              <a:buNone/>
            </a:pPr>
            <a:r>
              <a:rPr lang="zh-CN" altLang="en-US" sz="2000" dirty="0"/>
              <a:t>（</a:t>
            </a:r>
            <a:r>
              <a:rPr lang="en-US" altLang="zh-CN" sz="2000" dirty="0"/>
              <a:t>2</a:t>
            </a:r>
            <a:r>
              <a:rPr lang="zh-CN" altLang="en-US" sz="2000" dirty="0"/>
              <a:t>）图片描述信息与文字信息不符，如无窗房型图片却显示有窗</a:t>
            </a:r>
          </a:p>
        </p:txBody>
      </p:sp>
      <p:pic>
        <p:nvPicPr>
          <p:cNvPr id="4" name="图片 3">
            <a:extLst>
              <a:ext uri="{FF2B5EF4-FFF2-40B4-BE49-F238E27FC236}">
                <a16:creationId xmlns:a16="http://schemas.microsoft.com/office/drawing/2014/main" id="{366EDE6E-D87C-4A10-934D-26B73EED5551}"/>
              </a:ext>
            </a:extLst>
          </p:cNvPr>
          <p:cNvPicPr>
            <a:picLocks noChangeAspect="1"/>
          </p:cNvPicPr>
          <p:nvPr/>
        </p:nvPicPr>
        <p:blipFill>
          <a:blip r:embed="rId2"/>
          <a:stretch>
            <a:fillRect/>
          </a:stretch>
        </p:blipFill>
        <p:spPr>
          <a:xfrm>
            <a:off x="5781040" y="2101849"/>
            <a:ext cx="6162675" cy="3362325"/>
          </a:xfrm>
          <a:prstGeom prst="rect">
            <a:avLst/>
          </a:prstGeom>
        </p:spPr>
      </p:pic>
    </p:spTree>
    <p:extLst>
      <p:ext uri="{BB962C8B-B14F-4D97-AF65-F5344CB8AC3E}">
        <p14:creationId xmlns:p14="http://schemas.microsoft.com/office/powerpoint/2010/main" val="2268962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DA8969-83D4-4F70-A703-4155F0902A1D}"/>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选对照片事半功倍</a:t>
            </a:r>
          </a:p>
        </p:txBody>
      </p:sp>
      <p:graphicFrame>
        <p:nvGraphicFramePr>
          <p:cNvPr id="5" name="内容占位符 4">
            <a:extLst>
              <a:ext uri="{FF2B5EF4-FFF2-40B4-BE49-F238E27FC236}">
                <a16:creationId xmlns:a16="http://schemas.microsoft.com/office/drawing/2014/main" id="{0C34BE3D-C10B-46DC-A5DC-52184BBCECA9}"/>
              </a:ext>
            </a:extLst>
          </p:cNvPr>
          <p:cNvGraphicFramePr>
            <a:graphicFrameLocks noGrp="1"/>
          </p:cNvGraphicFramePr>
          <p:nvPr>
            <p:ph idx="1"/>
            <p:extLst>
              <p:ext uri="{D42A27DB-BD31-4B8C-83A1-F6EECF244321}">
                <p14:modId xmlns:p14="http://schemas.microsoft.com/office/powerpoint/2010/main" val="3454211949"/>
              </p:ext>
            </p:extLst>
          </p:nvPr>
        </p:nvGraphicFramePr>
        <p:xfrm>
          <a:off x="533400" y="3175635"/>
          <a:ext cx="10515600" cy="3317240"/>
        </p:xfrm>
        <a:graphic>
          <a:graphicData uri="http://schemas.openxmlformats.org/drawingml/2006/table">
            <a:tbl>
              <a:tblPr firstRow="1" bandRow="1">
                <a:tableStyleId>{5C22544A-7EE6-4342-B048-85BDC9FD1C3A}</a:tableStyleId>
              </a:tblPr>
              <a:tblGrid>
                <a:gridCol w="1640840">
                  <a:extLst>
                    <a:ext uri="{9D8B030D-6E8A-4147-A177-3AD203B41FA5}">
                      <a16:colId xmlns:a16="http://schemas.microsoft.com/office/drawing/2014/main" val="1399341245"/>
                    </a:ext>
                  </a:extLst>
                </a:gridCol>
                <a:gridCol w="1229360">
                  <a:extLst>
                    <a:ext uri="{9D8B030D-6E8A-4147-A177-3AD203B41FA5}">
                      <a16:colId xmlns:a16="http://schemas.microsoft.com/office/drawing/2014/main" val="111995812"/>
                    </a:ext>
                  </a:extLst>
                </a:gridCol>
                <a:gridCol w="7645400">
                  <a:extLst>
                    <a:ext uri="{9D8B030D-6E8A-4147-A177-3AD203B41FA5}">
                      <a16:colId xmlns:a16="http://schemas.microsoft.com/office/drawing/2014/main" val="3257224723"/>
                    </a:ext>
                  </a:extLst>
                </a:gridCol>
              </a:tblGrid>
              <a:tr h="358775">
                <a:tc gridSpan="3">
                  <a:txBody>
                    <a:bodyPr/>
                    <a:lstStyle/>
                    <a:p>
                      <a:r>
                        <a:rPr lang="zh-CN" altLang="en-US" dirty="0"/>
                        <a:t>图片美观度提升</a:t>
                      </a:r>
                    </a:p>
                  </a:txBody>
                  <a:tcPr/>
                </a:tc>
                <a:tc hMerge="1">
                  <a:txBody>
                    <a:bodyPr/>
                    <a:lstStyle/>
                    <a:p>
                      <a:endParaRPr lang="zh-CN" altLang="en-US" dirty="0"/>
                    </a:p>
                  </a:txBody>
                  <a:tcPr/>
                </a:tc>
                <a:tc hMerge="1">
                  <a:txBody>
                    <a:bodyPr/>
                    <a:lstStyle/>
                    <a:p>
                      <a:endParaRPr lang="zh-CN" altLang="en-US" dirty="0"/>
                    </a:p>
                  </a:txBody>
                  <a:tcPr/>
                </a:tc>
                <a:extLst>
                  <a:ext uri="{0D108BD9-81ED-4DB2-BD59-A6C34878D82A}">
                    <a16:rowId xmlns:a16="http://schemas.microsoft.com/office/drawing/2014/main" val="1875931944"/>
                  </a:ext>
                </a:extLst>
              </a:tr>
              <a:tr h="370840">
                <a:tc>
                  <a:txBody>
                    <a:bodyPr/>
                    <a:lstStyle/>
                    <a:p>
                      <a:pPr algn="ctr"/>
                      <a:r>
                        <a:rPr lang="zh-CN" altLang="en-US" sz="2400" b="1" dirty="0">
                          <a:solidFill>
                            <a:srgbClr val="FF0000"/>
                          </a:solidFill>
                        </a:rPr>
                        <a:t>维度</a:t>
                      </a:r>
                    </a:p>
                  </a:txBody>
                  <a:tcPr/>
                </a:tc>
                <a:tc>
                  <a:txBody>
                    <a:bodyPr/>
                    <a:lstStyle/>
                    <a:p>
                      <a:pPr algn="ctr"/>
                      <a:r>
                        <a:rPr lang="zh-CN" altLang="en-US" sz="2400" b="1" dirty="0">
                          <a:solidFill>
                            <a:srgbClr val="FF0000"/>
                          </a:solidFill>
                        </a:rPr>
                        <a:t>子类</a:t>
                      </a:r>
                    </a:p>
                  </a:txBody>
                  <a:tcPr/>
                </a:tc>
                <a:tc>
                  <a:txBody>
                    <a:bodyPr/>
                    <a:lstStyle/>
                    <a:p>
                      <a:r>
                        <a:rPr lang="zh-CN" altLang="en-US" sz="2400" b="1" dirty="0">
                          <a:solidFill>
                            <a:srgbClr val="FF0000"/>
                          </a:solidFill>
                        </a:rPr>
                        <a:t>提升方向</a:t>
                      </a:r>
                    </a:p>
                  </a:txBody>
                  <a:tcPr/>
                </a:tc>
                <a:extLst>
                  <a:ext uri="{0D108BD9-81ED-4DB2-BD59-A6C34878D82A}">
                    <a16:rowId xmlns:a16="http://schemas.microsoft.com/office/drawing/2014/main" val="3971365404"/>
                  </a:ext>
                </a:extLst>
              </a:tr>
              <a:tr h="370840">
                <a:tc rowSpan="2">
                  <a:txBody>
                    <a:bodyPr/>
                    <a:lstStyle/>
                    <a:p>
                      <a:pPr algn="ctr"/>
                      <a:r>
                        <a:rPr lang="zh-CN" altLang="en-US" dirty="0"/>
                        <a:t>图片质量</a:t>
                      </a:r>
                    </a:p>
                  </a:txBody>
                  <a:tcPr/>
                </a:tc>
                <a:tc>
                  <a:txBody>
                    <a:bodyPr/>
                    <a:lstStyle/>
                    <a:p>
                      <a:pPr algn="ctr"/>
                      <a:r>
                        <a:rPr lang="zh-CN" altLang="en-US" dirty="0"/>
                        <a:t>尺寸</a:t>
                      </a:r>
                    </a:p>
                  </a:txBody>
                  <a:tcPr/>
                </a:tc>
                <a:tc>
                  <a:txBody>
                    <a:bodyPr/>
                    <a:lstStyle/>
                    <a:p>
                      <a:r>
                        <a:rPr lang="zh-CN" altLang="en-US" dirty="0"/>
                        <a:t>图片清晰不模糊，尺寸不小于</a:t>
                      </a:r>
                      <a:r>
                        <a:rPr lang="en-US" altLang="zh-CN" dirty="0"/>
                        <a:t>550</a:t>
                      </a:r>
                      <a:r>
                        <a:rPr lang="zh-CN" altLang="en-US" dirty="0"/>
                        <a:t>*</a:t>
                      </a:r>
                      <a:r>
                        <a:rPr lang="en-US" altLang="zh-CN" dirty="0"/>
                        <a:t>412px</a:t>
                      </a:r>
                      <a:endParaRPr lang="zh-CN" altLang="en-US" dirty="0"/>
                    </a:p>
                  </a:txBody>
                  <a:tcPr/>
                </a:tc>
                <a:extLst>
                  <a:ext uri="{0D108BD9-81ED-4DB2-BD59-A6C34878D82A}">
                    <a16:rowId xmlns:a16="http://schemas.microsoft.com/office/drawing/2014/main" val="349321424"/>
                  </a:ext>
                </a:extLst>
              </a:tr>
              <a:tr h="370840">
                <a:tc vMerge="1">
                  <a:txBody>
                    <a:bodyPr/>
                    <a:lstStyle/>
                    <a:p>
                      <a:endParaRPr lang="zh-CN" altLang="en-US" dirty="0"/>
                    </a:p>
                  </a:txBody>
                  <a:tcPr/>
                </a:tc>
                <a:tc>
                  <a:txBody>
                    <a:bodyPr/>
                    <a:lstStyle/>
                    <a:p>
                      <a:pPr algn="ctr"/>
                      <a:r>
                        <a:rPr lang="zh-CN" altLang="en-US" dirty="0"/>
                        <a:t>宽高比</a:t>
                      </a:r>
                    </a:p>
                  </a:txBody>
                  <a:tcPr/>
                </a:tc>
                <a:tc>
                  <a:txBody>
                    <a:bodyPr/>
                    <a:lstStyle/>
                    <a:p>
                      <a:r>
                        <a:rPr lang="zh-CN" altLang="en-US" dirty="0"/>
                        <a:t>图片宽高比尽量控制在</a:t>
                      </a:r>
                      <a:r>
                        <a:rPr lang="en-US" altLang="zh-CN" dirty="0"/>
                        <a:t>1~2</a:t>
                      </a:r>
                      <a:r>
                        <a:rPr lang="zh-CN" altLang="en-US" dirty="0"/>
                        <a:t>之间，避免图片变形</a:t>
                      </a:r>
                    </a:p>
                  </a:txBody>
                  <a:tcPr/>
                </a:tc>
                <a:extLst>
                  <a:ext uri="{0D108BD9-81ED-4DB2-BD59-A6C34878D82A}">
                    <a16:rowId xmlns:a16="http://schemas.microsoft.com/office/drawing/2014/main" val="2333638680"/>
                  </a:ext>
                </a:extLst>
              </a:tr>
              <a:tr h="370840">
                <a:tc>
                  <a:txBody>
                    <a:bodyPr/>
                    <a:lstStyle/>
                    <a:p>
                      <a:pPr algn="ctr"/>
                      <a:r>
                        <a:rPr lang="zh-CN" altLang="en-US" dirty="0"/>
                        <a:t>图片内容</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图片内容</a:t>
                      </a:r>
                    </a:p>
                    <a:p>
                      <a:pPr algn="ctr"/>
                      <a:endParaRPr lang="zh-CN" altLang="en-US" dirty="0"/>
                    </a:p>
                  </a:txBody>
                  <a:tcPr/>
                </a:tc>
                <a:tc>
                  <a:txBody>
                    <a:bodyPr/>
                    <a:lstStyle/>
                    <a:p>
                      <a:r>
                        <a:rPr lang="zh-CN" altLang="en-US" dirty="0"/>
                        <a:t>图像整体突出且干净整洁，包括完整场景</a:t>
                      </a:r>
                    </a:p>
                  </a:txBody>
                  <a:tcPr/>
                </a:tc>
                <a:extLst>
                  <a:ext uri="{0D108BD9-81ED-4DB2-BD59-A6C34878D82A}">
                    <a16:rowId xmlns:a16="http://schemas.microsoft.com/office/drawing/2014/main" val="1381796816"/>
                  </a:ext>
                </a:extLst>
              </a:tr>
              <a:tr h="370840">
                <a:tc rowSpan="3">
                  <a:txBody>
                    <a:bodyPr/>
                    <a:lstStyle/>
                    <a:p>
                      <a:pPr algn="ctr"/>
                      <a:r>
                        <a:rPr lang="zh-CN" altLang="en-US" dirty="0"/>
                        <a:t>图片美感</a:t>
                      </a:r>
                    </a:p>
                  </a:txBody>
                  <a:tcPr/>
                </a:tc>
                <a:tc>
                  <a:txBody>
                    <a:bodyPr/>
                    <a:lstStyle/>
                    <a:p>
                      <a:pPr algn="ctr"/>
                      <a:r>
                        <a:rPr lang="zh-CN" altLang="en-US" dirty="0"/>
                        <a:t>角度</a:t>
                      </a:r>
                    </a:p>
                  </a:txBody>
                  <a:tcPr/>
                </a:tc>
                <a:tc>
                  <a:txBody>
                    <a:bodyPr/>
                    <a:lstStyle/>
                    <a:p>
                      <a:r>
                        <a:rPr lang="zh-CN" altLang="en-US" dirty="0"/>
                        <a:t>图片视角全局不局限，不同类型图片视角不同，注意避免畸变</a:t>
                      </a:r>
                    </a:p>
                  </a:txBody>
                  <a:tcPr/>
                </a:tc>
                <a:extLst>
                  <a:ext uri="{0D108BD9-81ED-4DB2-BD59-A6C34878D82A}">
                    <a16:rowId xmlns:a16="http://schemas.microsoft.com/office/drawing/2014/main" val="2213155351"/>
                  </a:ext>
                </a:extLst>
              </a:tr>
              <a:tr h="370840">
                <a:tc vMerge="1">
                  <a:txBody>
                    <a:bodyPr/>
                    <a:lstStyle/>
                    <a:p>
                      <a:endParaRPr lang="zh-CN" altLang="en-US" dirty="0"/>
                    </a:p>
                  </a:txBody>
                  <a:tcPr/>
                </a:tc>
                <a:tc>
                  <a:txBody>
                    <a:bodyPr/>
                    <a:lstStyle/>
                    <a:p>
                      <a:pPr algn="ctr"/>
                      <a:r>
                        <a:rPr lang="zh-CN" altLang="en-US" dirty="0"/>
                        <a:t>光线</a:t>
                      </a:r>
                    </a:p>
                  </a:txBody>
                  <a:tcPr/>
                </a:tc>
                <a:tc>
                  <a:txBody>
                    <a:bodyPr/>
                    <a:lstStyle/>
                    <a:p>
                      <a:r>
                        <a:rPr lang="zh-CN" altLang="en-US" dirty="0"/>
                        <a:t>亮度适中，不会过暗或曝光过度，色彩协调，避免黑白照</a:t>
                      </a:r>
                    </a:p>
                  </a:txBody>
                  <a:tcPr/>
                </a:tc>
                <a:extLst>
                  <a:ext uri="{0D108BD9-81ED-4DB2-BD59-A6C34878D82A}">
                    <a16:rowId xmlns:a16="http://schemas.microsoft.com/office/drawing/2014/main" val="973629280"/>
                  </a:ext>
                </a:extLst>
              </a:tr>
              <a:tr h="370840">
                <a:tc vMerge="1">
                  <a:txBody>
                    <a:bodyPr/>
                    <a:lstStyle/>
                    <a:p>
                      <a:endParaRPr lang="zh-CN" altLang="en-US" dirty="0"/>
                    </a:p>
                  </a:txBody>
                  <a:tcPr/>
                </a:tc>
                <a:tc>
                  <a:txBody>
                    <a:bodyPr/>
                    <a:lstStyle/>
                    <a:p>
                      <a:pPr algn="ctr"/>
                      <a:r>
                        <a:rPr lang="zh-CN" altLang="en-US" dirty="0"/>
                        <a:t>构图</a:t>
                      </a:r>
                    </a:p>
                  </a:txBody>
                  <a:tcPr/>
                </a:tc>
                <a:tc>
                  <a:txBody>
                    <a:bodyPr/>
                    <a:lstStyle/>
                    <a:p>
                      <a:r>
                        <a:rPr lang="zh-CN" altLang="en-US" dirty="0"/>
                        <a:t>构图符合大众审美，完整无明显缺陷</a:t>
                      </a:r>
                    </a:p>
                  </a:txBody>
                  <a:tcPr/>
                </a:tc>
                <a:extLst>
                  <a:ext uri="{0D108BD9-81ED-4DB2-BD59-A6C34878D82A}">
                    <a16:rowId xmlns:a16="http://schemas.microsoft.com/office/drawing/2014/main" val="3826995752"/>
                  </a:ext>
                </a:extLst>
              </a:tr>
            </a:tbl>
          </a:graphicData>
        </a:graphic>
      </p:graphicFrame>
      <p:sp>
        <p:nvSpPr>
          <p:cNvPr id="6" name="文本框 5">
            <a:extLst>
              <a:ext uri="{FF2B5EF4-FFF2-40B4-BE49-F238E27FC236}">
                <a16:creationId xmlns:a16="http://schemas.microsoft.com/office/drawing/2014/main" id="{9CE68766-5205-41FC-8EAC-E09B373E8755}"/>
              </a:ext>
            </a:extLst>
          </p:cNvPr>
          <p:cNvSpPr txBox="1"/>
          <p:nvPr/>
        </p:nvSpPr>
        <p:spPr>
          <a:xfrm>
            <a:off x="386080" y="1503680"/>
            <a:ext cx="9712960" cy="461665"/>
          </a:xfrm>
          <a:prstGeom prst="rect">
            <a:avLst/>
          </a:prstGeom>
          <a:noFill/>
        </p:spPr>
        <p:txBody>
          <a:bodyPr wrap="square" rtlCol="0">
            <a:spAutoFit/>
          </a:bodyPr>
          <a:lstStyle/>
          <a:p>
            <a:r>
              <a:rPr lang="zh-CN" altLang="en-US" sz="2400" dirty="0"/>
              <a:t>酒店图片的美观度要求</a:t>
            </a:r>
          </a:p>
        </p:txBody>
      </p:sp>
      <p:sp>
        <p:nvSpPr>
          <p:cNvPr id="9" name="文本框 8">
            <a:extLst>
              <a:ext uri="{FF2B5EF4-FFF2-40B4-BE49-F238E27FC236}">
                <a16:creationId xmlns:a16="http://schemas.microsoft.com/office/drawing/2014/main" id="{27B55A10-BDCE-45FA-840D-CE75F1A26CA7}"/>
              </a:ext>
            </a:extLst>
          </p:cNvPr>
          <p:cNvSpPr txBox="1"/>
          <p:nvPr/>
        </p:nvSpPr>
        <p:spPr>
          <a:xfrm>
            <a:off x="838200" y="1965346"/>
            <a:ext cx="9585960" cy="1200329"/>
          </a:xfrm>
          <a:prstGeom prst="rect">
            <a:avLst/>
          </a:prstGeom>
          <a:noFill/>
        </p:spPr>
        <p:txBody>
          <a:bodyPr wrap="square" rtlCol="0">
            <a:spAutoFit/>
          </a:bodyPr>
          <a:lstStyle/>
          <a:p>
            <a:r>
              <a:rPr lang="zh-CN" altLang="en-US" sz="2400" b="1" dirty="0">
                <a:solidFill>
                  <a:srgbClr val="FF0000"/>
                </a:solidFill>
                <a:effectLst>
                  <a:outerShdw blurRad="38100" dist="38100" dir="2700000" algn="tl">
                    <a:srgbClr val="000000">
                      <a:alpha val="43137"/>
                    </a:srgbClr>
                  </a:outerShdw>
                </a:effectLst>
              </a:rPr>
              <a:t>上传至平台的任何一张图片，应参照如下美观度的基本要求，酒店图片不只是告诉客人你有房间，更要告诉客人你有好看又舒适的房间，值得他花钱去购买入住。</a:t>
            </a:r>
          </a:p>
        </p:txBody>
      </p:sp>
    </p:spTree>
    <p:extLst>
      <p:ext uri="{BB962C8B-B14F-4D97-AF65-F5344CB8AC3E}">
        <p14:creationId xmlns:p14="http://schemas.microsoft.com/office/powerpoint/2010/main" val="378792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3340D4-7268-4B13-897C-C7391EB71A9F}"/>
              </a:ext>
            </a:extLst>
          </p:cNvPr>
          <p:cNvSpPr>
            <a:spLocks noGrp="1"/>
          </p:cNvSpPr>
          <p:nvPr>
            <p:ph type="title"/>
          </p:nvPr>
        </p:nvSpPr>
        <p:spPr>
          <a:xfrm>
            <a:off x="198946" y="0"/>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选对照片</a:t>
            </a:r>
            <a:r>
              <a:rPr lang="en-US" altLang="zh-CN" b="1" dirty="0">
                <a:solidFill>
                  <a:srgbClr val="FF0000"/>
                </a:solidFill>
                <a:effectLst>
                  <a:outerShdw blurRad="38100" dist="38100" dir="2700000" algn="tl">
                    <a:srgbClr val="000000">
                      <a:alpha val="43137"/>
                    </a:srgbClr>
                  </a:outerShdw>
                </a:effectLst>
              </a:rPr>
              <a:t>——</a:t>
            </a:r>
            <a:r>
              <a:rPr lang="zh-CN" altLang="en-US" b="1" dirty="0">
                <a:solidFill>
                  <a:srgbClr val="FF0000"/>
                </a:solidFill>
                <a:effectLst>
                  <a:outerShdw blurRad="38100" dist="38100" dir="2700000" algn="tl">
                    <a:srgbClr val="000000">
                      <a:alpha val="43137"/>
                    </a:srgbClr>
                  </a:outerShdw>
                </a:effectLst>
              </a:rPr>
              <a:t>事半功倍</a:t>
            </a:r>
          </a:p>
        </p:txBody>
      </p:sp>
      <p:sp>
        <p:nvSpPr>
          <p:cNvPr id="3" name="文本框 2">
            <a:extLst>
              <a:ext uri="{FF2B5EF4-FFF2-40B4-BE49-F238E27FC236}">
                <a16:creationId xmlns:a16="http://schemas.microsoft.com/office/drawing/2014/main" id="{B113DC55-970F-48D2-A51B-A7A7353BF3EC}"/>
              </a:ext>
            </a:extLst>
          </p:cNvPr>
          <p:cNvSpPr txBox="1"/>
          <p:nvPr/>
        </p:nvSpPr>
        <p:spPr>
          <a:xfrm>
            <a:off x="304261" y="883318"/>
            <a:ext cx="4848046" cy="1754326"/>
          </a:xfrm>
          <a:prstGeom prst="rect">
            <a:avLst/>
          </a:prstGeom>
          <a:noFill/>
        </p:spPr>
        <p:txBody>
          <a:bodyPr wrap="square" rtlCol="0">
            <a:spAutoFit/>
          </a:bodyPr>
          <a:lstStyle/>
          <a:p>
            <a:r>
              <a:rPr lang="zh-CN" altLang="en-US" dirty="0"/>
              <a:t>酒店首图的选择方法</a:t>
            </a:r>
            <a:endParaRPr lang="en-US" altLang="zh-CN" dirty="0"/>
          </a:p>
          <a:p>
            <a:r>
              <a:rPr lang="en-US" altLang="zh-CN" dirty="0"/>
              <a:t>  </a:t>
            </a:r>
            <a:r>
              <a:rPr lang="zh-CN" altLang="en-US" dirty="0"/>
              <a:t>若酒店缺少华丽大气的外观时，建议用合适的房型图片代替，因此国内高星级酒店用外观照做首图居多，国内低星或没有相关条件的酒店则以房型图片居多，那么如何挑选出转化率高的首图呢？</a:t>
            </a:r>
          </a:p>
        </p:txBody>
      </p:sp>
      <p:sp>
        <p:nvSpPr>
          <p:cNvPr id="4" name="文本框 3">
            <a:extLst>
              <a:ext uri="{FF2B5EF4-FFF2-40B4-BE49-F238E27FC236}">
                <a16:creationId xmlns:a16="http://schemas.microsoft.com/office/drawing/2014/main" id="{4716BF89-13D9-42C5-BA69-7DAC83D51455}"/>
              </a:ext>
            </a:extLst>
          </p:cNvPr>
          <p:cNvSpPr txBox="1"/>
          <p:nvPr/>
        </p:nvSpPr>
        <p:spPr>
          <a:xfrm>
            <a:off x="304261" y="2637644"/>
            <a:ext cx="5331125" cy="923330"/>
          </a:xfrm>
          <a:prstGeom prst="rect">
            <a:avLst/>
          </a:prstGeom>
          <a:noFill/>
        </p:spPr>
        <p:txBody>
          <a:bodyPr wrap="square" rtlCol="0">
            <a:spAutoFit/>
          </a:bodyPr>
          <a:lstStyle/>
          <a:p>
            <a:r>
              <a:rPr lang="zh-CN" altLang="en-US" dirty="0"/>
              <a:t>（</a:t>
            </a:r>
            <a:r>
              <a:rPr lang="en-US" altLang="zh-CN" dirty="0"/>
              <a:t>1</a:t>
            </a:r>
            <a:r>
              <a:rPr lang="zh-CN" altLang="en-US" dirty="0"/>
              <a:t>）首图要符合图片的美观度要求</a:t>
            </a:r>
            <a:endParaRPr lang="en-US" altLang="zh-CN" dirty="0"/>
          </a:p>
          <a:p>
            <a:r>
              <a:rPr lang="zh-CN" altLang="en-US" dirty="0"/>
              <a:t>从图片色彩，角度，构图的维度，酒店应挑选一张突出酒店卖点的图片。</a:t>
            </a:r>
          </a:p>
        </p:txBody>
      </p:sp>
      <p:pic>
        <p:nvPicPr>
          <p:cNvPr id="5" name="图片 4">
            <a:extLst>
              <a:ext uri="{FF2B5EF4-FFF2-40B4-BE49-F238E27FC236}">
                <a16:creationId xmlns:a16="http://schemas.microsoft.com/office/drawing/2014/main" id="{55A60D38-6736-47D8-90F5-72940CA6D295}"/>
              </a:ext>
            </a:extLst>
          </p:cNvPr>
          <p:cNvPicPr>
            <a:picLocks noChangeAspect="1"/>
          </p:cNvPicPr>
          <p:nvPr/>
        </p:nvPicPr>
        <p:blipFill>
          <a:blip r:embed="rId2"/>
          <a:stretch>
            <a:fillRect/>
          </a:stretch>
        </p:blipFill>
        <p:spPr>
          <a:xfrm>
            <a:off x="304261" y="3667125"/>
            <a:ext cx="4857750" cy="3190875"/>
          </a:xfrm>
          <a:prstGeom prst="rect">
            <a:avLst/>
          </a:prstGeom>
        </p:spPr>
      </p:pic>
      <p:pic>
        <p:nvPicPr>
          <p:cNvPr id="6" name="图片 5">
            <a:extLst>
              <a:ext uri="{FF2B5EF4-FFF2-40B4-BE49-F238E27FC236}">
                <a16:creationId xmlns:a16="http://schemas.microsoft.com/office/drawing/2014/main" id="{90A21510-9FFA-4B03-956D-8C4ED678DEB4}"/>
              </a:ext>
            </a:extLst>
          </p:cNvPr>
          <p:cNvPicPr>
            <a:picLocks noChangeAspect="1"/>
          </p:cNvPicPr>
          <p:nvPr/>
        </p:nvPicPr>
        <p:blipFill>
          <a:blip r:embed="rId3"/>
          <a:stretch>
            <a:fillRect/>
          </a:stretch>
        </p:blipFill>
        <p:spPr>
          <a:xfrm>
            <a:off x="5356964" y="953110"/>
            <a:ext cx="4426519" cy="1842057"/>
          </a:xfrm>
          <a:prstGeom prst="rect">
            <a:avLst/>
          </a:prstGeom>
        </p:spPr>
      </p:pic>
      <p:sp>
        <p:nvSpPr>
          <p:cNvPr id="7" name="文本框 6">
            <a:extLst>
              <a:ext uri="{FF2B5EF4-FFF2-40B4-BE49-F238E27FC236}">
                <a16:creationId xmlns:a16="http://schemas.microsoft.com/office/drawing/2014/main" id="{644B277D-3496-43D1-8F53-9D098A685B0C}"/>
              </a:ext>
            </a:extLst>
          </p:cNvPr>
          <p:cNvSpPr txBox="1"/>
          <p:nvPr/>
        </p:nvSpPr>
        <p:spPr>
          <a:xfrm>
            <a:off x="5356964" y="3696970"/>
            <a:ext cx="3346054" cy="1754326"/>
          </a:xfrm>
          <a:prstGeom prst="rect">
            <a:avLst/>
          </a:prstGeom>
          <a:noFill/>
        </p:spPr>
        <p:txBody>
          <a:bodyPr wrap="square" rtlCol="0">
            <a:spAutoFit/>
          </a:bodyPr>
          <a:lstStyle/>
          <a:p>
            <a:r>
              <a:rPr lang="zh-CN" altLang="en-US" dirty="0"/>
              <a:t>（</a:t>
            </a:r>
            <a:r>
              <a:rPr lang="en-US" altLang="zh-CN" dirty="0"/>
              <a:t>2</a:t>
            </a:r>
            <a:r>
              <a:rPr lang="zh-CN" altLang="en-US" dirty="0"/>
              <a:t>）首图要与周边酒店差异化</a:t>
            </a:r>
            <a:endParaRPr lang="en-US" altLang="zh-CN" dirty="0"/>
          </a:p>
          <a:p>
            <a:r>
              <a:rPr lang="zh-CN" altLang="en-US" dirty="0"/>
              <a:t>如何从列表页众多酒店脱颖而出，酒店应多留意同类型酒店或排名邻近酒店的首图，尽量选择在色彩，类别都与对方有差异的图片</a:t>
            </a:r>
          </a:p>
        </p:txBody>
      </p:sp>
      <p:pic>
        <p:nvPicPr>
          <p:cNvPr id="8" name="图片 7">
            <a:extLst>
              <a:ext uri="{FF2B5EF4-FFF2-40B4-BE49-F238E27FC236}">
                <a16:creationId xmlns:a16="http://schemas.microsoft.com/office/drawing/2014/main" id="{5A18A150-8CC9-4FDA-9C0F-4F47292FF561}"/>
              </a:ext>
            </a:extLst>
          </p:cNvPr>
          <p:cNvPicPr>
            <a:picLocks noChangeAspect="1"/>
          </p:cNvPicPr>
          <p:nvPr/>
        </p:nvPicPr>
        <p:blipFill>
          <a:blip r:embed="rId4"/>
          <a:stretch>
            <a:fillRect/>
          </a:stretch>
        </p:blipFill>
        <p:spPr>
          <a:xfrm>
            <a:off x="8787323" y="3167619"/>
            <a:ext cx="2410000" cy="3293891"/>
          </a:xfrm>
          <a:prstGeom prst="rect">
            <a:avLst/>
          </a:prstGeom>
        </p:spPr>
      </p:pic>
    </p:spTree>
    <p:extLst>
      <p:ext uri="{BB962C8B-B14F-4D97-AF65-F5344CB8AC3E}">
        <p14:creationId xmlns:p14="http://schemas.microsoft.com/office/powerpoint/2010/main" val="1592170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59EB4B-E68E-40F3-94AD-292DC46AB87C}"/>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选对照片</a:t>
            </a:r>
            <a:r>
              <a:rPr lang="en-US" altLang="zh-CN" b="1" dirty="0">
                <a:solidFill>
                  <a:srgbClr val="FF0000"/>
                </a:solidFill>
                <a:effectLst>
                  <a:outerShdw blurRad="38100" dist="38100" dir="2700000" algn="tl">
                    <a:srgbClr val="000000">
                      <a:alpha val="43137"/>
                    </a:srgbClr>
                  </a:outerShdw>
                </a:effectLst>
              </a:rPr>
              <a:t>——</a:t>
            </a:r>
            <a:r>
              <a:rPr lang="zh-CN" altLang="en-US" b="1" dirty="0">
                <a:solidFill>
                  <a:srgbClr val="FF0000"/>
                </a:solidFill>
                <a:effectLst>
                  <a:outerShdw blurRad="38100" dist="38100" dir="2700000" algn="tl">
                    <a:srgbClr val="000000">
                      <a:alpha val="43137"/>
                    </a:srgbClr>
                  </a:outerShdw>
                </a:effectLst>
              </a:rPr>
              <a:t>事半功倍</a:t>
            </a:r>
          </a:p>
        </p:txBody>
      </p:sp>
      <p:sp>
        <p:nvSpPr>
          <p:cNvPr id="4" name="文本框 3">
            <a:extLst>
              <a:ext uri="{FF2B5EF4-FFF2-40B4-BE49-F238E27FC236}">
                <a16:creationId xmlns:a16="http://schemas.microsoft.com/office/drawing/2014/main" id="{576587F6-EB61-4929-BF3E-E79937944260}"/>
              </a:ext>
            </a:extLst>
          </p:cNvPr>
          <p:cNvSpPr txBox="1"/>
          <p:nvPr/>
        </p:nvSpPr>
        <p:spPr>
          <a:xfrm>
            <a:off x="-111397" y="1534886"/>
            <a:ext cx="6515100" cy="923330"/>
          </a:xfrm>
          <a:prstGeom prst="rect">
            <a:avLst/>
          </a:prstGeom>
          <a:noFill/>
        </p:spPr>
        <p:txBody>
          <a:bodyPr wrap="square" rtlCol="0">
            <a:spAutoFit/>
          </a:bodyPr>
          <a:lstStyle/>
          <a:p>
            <a:r>
              <a:rPr lang="zh-CN" altLang="en-US" dirty="0"/>
              <a:t>（</a:t>
            </a:r>
            <a:r>
              <a:rPr lang="en-US" altLang="zh-CN" dirty="0"/>
              <a:t>3</a:t>
            </a:r>
            <a:r>
              <a:rPr lang="zh-CN" altLang="en-US" dirty="0"/>
              <a:t>）酒店应对首图效果进行测试</a:t>
            </a:r>
            <a:endParaRPr lang="en-US" altLang="zh-CN" dirty="0"/>
          </a:p>
          <a:p>
            <a:r>
              <a:rPr lang="zh-CN" altLang="en-US" dirty="0"/>
              <a:t>上传图片后，酒店应及时观察更新后的视觉效果以及关注酒店产量变化，做及时调整</a:t>
            </a:r>
          </a:p>
        </p:txBody>
      </p:sp>
      <p:sp>
        <p:nvSpPr>
          <p:cNvPr id="5" name="文本框 4">
            <a:extLst>
              <a:ext uri="{FF2B5EF4-FFF2-40B4-BE49-F238E27FC236}">
                <a16:creationId xmlns:a16="http://schemas.microsoft.com/office/drawing/2014/main" id="{F591468C-C667-4AF3-B330-4B7B591E52C5}"/>
              </a:ext>
            </a:extLst>
          </p:cNvPr>
          <p:cNvSpPr txBox="1"/>
          <p:nvPr/>
        </p:nvSpPr>
        <p:spPr>
          <a:xfrm>
            <a:off x="294640" y="3068321"/>
            <a:ext cx="4701903" cy="1200329"/>
          </a:xfrm>
          <a:prstGeom prst="rect">
            <a:avLst/>
          </a:prstGeom>
          <a:noFill/>
        </p:spPr>
        <p:txBody>
          <a:bodyPr wrap="square" rtlCol="0">
            <a:spAutoFit/>
          </a:bodyPr>
          <a:lstStyle/>
          <a:p>
            <a:r>
              <a:rPr lang="zh-CN" altLang="en-US" dirty="0"/>
              <a:t>（</a:t>
            </a:r>
            <a:r>
              <a:rPr lang="en-US" altLang="zh-CN" dirty="0"/>
              <a:t>4</a:t>
            </a:r>
            <a:r>
              <a:rPr lang="zh-CN" altLang="en-US" dirty="0"/>
              <a:t>）不能做酒店首图的</a:t>
            </a:r>
            <a:r>
              <a:rPr lang="en-US" altLang="zh-CN" dirty="0"/>
              <a:t>5</a:t>
            </a:r>
            <a:r>
              <a:rPr lang="zh-CN" altLang="en-US" dirty="0"/>
              <a:t>类图片</a:t>
            </a:r>
            <a:endParaRPr lang="en-US" altLang="zh-CN" dirty="0"/>
          </a:p>
          <a:p>
            <a:r>
              <a:rPr lang="zh-CN" altLang="en-US" dirty="0"/>
              <a:t>人物照，涉及黄赌毒政恐图片，水印，文字，后期添加装饰性图案，画面模糊，昏暗图片，非该酒店照片</a:t>
            </a:r>
          </a:p>
        </p:txBody>
      </p:sp>
      <p:pic>
        <p:nvPicPr>
          <p:cNvPr id="6" name="图片 5">
            <a:extLst>
              <a:ext uri="{FF2B5EF4-FFF2-40B4-BE49-F238E27FC236}">
                <a16:creationId xmlns:a16="http://schemas.microsoft.com/office/drawing/2014/main" id="{F382FE0B-0ECF-4720-BAD8-1790C21E8B2C}"/>
              </a:ext>
            </a:extLst>
          </p:cNvPr>
          <p:cNvPicPr>
            <a:picLocks noChangeAspect="1"/>
          </p:cNvPicPr>
          <p:nvPr/>
        </p:nvPicPr>
        <p:blipFill>
          <a:blip r:embed="rId2"/>
          <a:stretch>
            <a:fillRect/>
          </a:stretch>
        </p:blipFill>
        <p:spPr>
          <a:xfrm>
            <a:off x="5278573" y="2211433"/>
            <a:ext cx="6534150" cy="3009900"/>
          </a:xfrm>
          <a:prstGeom prst="rect">
            <a:avLst/>
          </a:prstGeom>
        </p:spPr>
      </p:pic>
    </p:spTree>
    <p:extLst>
      <p:ext uri="{BB962C8B-B14F-4D97-AF65-F5344CB8AC3E}">
        <p14:creationId xmlns:p14="http://schemas.microsoft.com/office/powerpoint/2010/main" val="2853129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a:extLst>
              <a:ext uri="{FF2B5EF4-FFF2-40B4-BE49-F238E27FC236}">
                <a16:creationId xmlns:a16="http://schemas.microsoft.com/office/drawing/2014/main" id="{0725ACAF-81DF-4DC0-A41B-CB3AA9077708}"/>
              </a:ext>
            </a:extLst>
          </p:cNvPr>
          <p:cNvGraphicFramePr/>
          <p:nvPr>
            <p:extLst>
              <p:ext uri="{D42A27DB-BD31-4B8C-83A1-F6EECF244321}">
                <p14:modId xmlns:p14="http://schemas.microsoft.com/office/powerpoint/2010/main" val="3482396121"/>
              </p:ext>
            </p:extLst>
          </p:nvPr>
        </p:nvGraphicFramePr>
        <p:xfrm>
          <a:off x="0" y="716692"/>
          <a:ext cx="11887200" cy="6499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本框 4">
            <a:extLst>
              <a:ext uri="{FF2B5EF4-FFF2-40B4-BE49-F238E27FC236}">
                <a16:creationId xmlns:a16="http://schemas.microsoft.com/office/drawing/2014/main" id="{79BB3E12-9383-462F-B5F8-026113F5CA91}"/>
              </a:ext>
            </a:extLst>
          </p:cNvPr>
          <p:cNvSpPr txBox="1"/>
          <p:nvPr/>
        </p:nvSpPr>
        <p:spPr>
          <a:xfrm>
            <a:off x="304800" y="447674"/>
            <a:ext cx="4667250" cy="830997"/>
          </a:xfrm>
          <a:prstGeom prst="rect">
            <a:avLst/>
          </a:prstGeom>
          <a:noFill/>
        </p:spPr>
        <p:txBody>
          <a:bodyPr wrap="square" rtlCol="0">
            <a:spAutoFit/>
          </a:bodyPr>
          <a:lstStyle/>
          <a:p>
            <a:r>
              <a:rPr lang="zh-CN" altLang="en-US" sz="2400" b="1" dirty="0">
                <a:solidFill>
                  <a:srgbClr val="FF0000"/>
                </a:solidFill>
                <a:effectLst>
                  <a:outerShdw blurRad="38100" dist="38100" dir="2700000" algn="tl">
                    <a:srgbClr val="000000">
                      <a:alpha val="43137"/>
                    </a:srgbClr>
                  </a:outerShdw>
                </a:effectLst>
              </a:rPr>
              <a:t>“我是谁”</a:t>
            </a:r>
            <a:endParaRPr lang="en-US" altLang="zh-CN" sz="2400" b="1" dirty="0">
              <a:solidFill>
                <a:srgbClr val="FF0000"/>
              </a:solidFill>
              <a:effectLst>
                <a:outerShdw blurRad="38100" dist="38100" dir="2700000" algn="tl">
                  <a:srgbClr val="000000">
                    <a:alpha val="43137"/>
                  </a:srgbClr>
                </a:outerShdw>
              </a:effectLst>
            </a:endParaRPr>
          </a:p>
          <a:p>
            <a:r>
              <a:rPr lang="zh-CN" altLang="en-US" sz="2400" b="1" dirty="0">
                <a:solidFill>
                  <a:srgbClr val="FF0000"/>
                </a:solidFill>
                <a:effectLst>
                  <a:outerShdw blurRad="38100" dist="38100" dir="2700000" algn="tl">
                    <a:srgbClr val="000000">
                      <a:alpha val="43137"/>
                    </a:srgbClr>
                  </a:outerShdw>
                </a:effectLst>
              </a:rPr>
              <a:t>认识自身酒店，定位，细分市场</a:t>
            </a:r>
          </a:p>
        </p:txBody>
      </p:sp>
      <p:sp>
        <p:nvSpPr>
          <p:cNvPr id="6" name="矩形 5">
            <a:extLst>
              <a:ext uri="{FF2B5EF4-FFF2-40B4-BE49-F238E27FC236}">
                <a16:creationId xmlns:a16="http://schemas.microsoft.com/office/drawing/2014/main" id="{FE0E379D-BAAB-4957-8F03-04C8D92287E9}"/>
              </a:ext>
            </a:extLst>
          </p:cNvPr>
          <p:cNvSpPr/>
          <p:nvPr/>
        </p:nvSpPr>
        <p:spPr>
          <a:xfrm>
            <a:off x="114300" y="3200400"/>
            <a:ext cx="1190625" cy="542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渠道中介</a:t>
            </a:r>
          </a:p>
        </p:txBody>
      </p:sp>
      <p:sp>
        <p:nvSpPr>
          <p:cNvPr id="7" name="矩形 6">
            <a:extLst>
              <a:ext uri="{FF2B5EF4-FFF2-40B4-BE49-F238E27FC236}">
                <a16:creationId xmlns:a16="http://schemas.microsoft.com/office/drawing/2014/main" id="{459C06A0-34DA-4510-806E-4CB65F0EF376}"/>
              </a:ext>
            </a:extLst>
          </p:cNvPr>
          <p:cNvSpPr/>
          <p:nvPr/>
        </p:nvSpPr>
        <p:spPr>
          <a:xfrm>
            <a:off x="1666875" y="3200400"/>
            <a:ext cx="1447800" cy="638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OTA</a:t>
            </a:r>
            <a:endParaRPr lang="zh-CN" altLang="en-US" dirty="0"/>
          </a:p>
        </p:txBody>
      </p:sp>
      <p:cxnSp>
        <p:nvCxnSpPr>
          <p:cNvPr id="9" name="直接连接符 8">
            <a:extLst>
              <a:ext uri="{FF2B5EF4-FFF2-40B4-BE49-F238E27FC236}">
                <a16:creationId xmlns:a16="http://schemas.microsoft.com/office/drawing/2014/main" id="{A0F48C6D-5F4E-4125-9A94-15F1EEEFB45C}"/>
              </a:ext>
            </a:extLst>
          </p:cNvPr>
          <p:cNvCxnSpPr>
            <a:cxnSpLocks/>
          </p:cNvCxnSpPr>
          <p:nvPr/>
        </p:nvCxnSpPr>
        <p:spPr>
          <a:xfrm>
            <a:off x="1304925" y="3429000"/>
            <a:ext cx="3619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D909E86E-1B57-4819-AF17-7EC8A0A3E335}"/>
              </a:ext>
            </a:extLst>
          </p:cNvPr>
          <p:cNvCxnSpPr/>
          <p:nvPr/>
        </p:nvCxnSpPr>
        <p:spPr>
          <a:xfrm>
            <a:off x="1304925" y="4305300"/>
            <a:ext cx="36195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3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1CE50C-A00E-43E3-A96C-BB6945D975B9}"/>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选对照片</a:t>
            </a:r>
            <a:r>
              <a:rPr lang="en-US" altLang="zh-CN" b="1" dirty="0">
                <a:solidFill>
                  <a:srgbClr val="FF0000"/>
                </a:solidFill>
                <a:effectLst>
                  <a:outerShdw blurRad="38100" dist="38100" dir="2700000" algn="tl">
                    <a:srgbClr val="000000">
                      <a:alpha val="43137"/>
                    </a:srgbClr>
                  </a:outerShdw>
                </a:effectLst>
              </a:rPr>
              <a:t>——</a:t>
            </a:r>
            <a:r>
              <a:rPr lang="zh-CN" altLang="en-US" b="1" dirty="0">
                <a:solidFill>
                  <a:srgbClr val="FF0000"/>
                </a:solidFill>
                <a:effectLst>
                  <a:outerShdw blurRad="38100" dist="38100" dir="2700000" algn="tl">
                    <a:srgbClr val="000000">
                      <a:alpha val="43137"/>
                    </a:srgbClr>
                  </a:outerShdw>
                </a:effectLst>
              </a:rPr>
              <a:t>事半功倍</a:t>
            </a:r>
          </a:p>
        </p:txBody>
      </p:sp>
      <p:pic>
        <p:nvPicPr>
          <p:cNvPr id="4" name="图片 3">
            <a:extLst>
              <a:ext uri="{FF2B5EF4-FFF2-40B4-BE49-F238E27FC236}">
                <a16:creationId xmlns:a16="http://schemas.microsoft.com/office/drawing/2014/main" id="{DAAD3CC5-A42F-4996-80F6-CEA5967E29DC}"/>
              </a:ext>
            </a:extLst>
          </p:cNvPr>
          <p:cNvPicPr>
            <a:picLocks noChangeAspect="1"/>
          </p:cNvPicPr>
          <p:nvPr/>
        </p:nvPicPr>
        <p:blipFill>
          <a:blip r:embed="rId2"/>
          <a:stretch>
            <a:fillRect/>
          </a:stretch>
        </p:blipFill>
        <p:spPr>
          <a:xfrm>
            <a:off x="692941" y="1278730"/>
            <a:ext cx="4874954" cy="5468105"/>
          </a:xfrm>
          <a:prstGeom prst="rect">
            <a:avLst/>
          </a:prstGeom>
        </p:spPr>
      </p:pic>
      <p:pic>
        <p:nvPicPr>
          <p:cNvPr id="5" name="图片 4">
            <a:extLst>
              <a:ext uri="{FF2B5EF4-FFF2-40B4-BE49-F238E27FC236}">
                <a16:creationId xmlns:a16="http://schemas.microsoft.com/office/drawing/2014/main" id="{B48FA175-B16B-479E-B2BB-599ABBE90FF4}"/>
              </a:ext>
            </a:extLst>
          </p:cNvPr>
          <p:cNvPicPr>
            <a:picLocks noChangeAspect="1"/>
          </p:cNvPicPr>
          <p:nvPr/>
        </p:nvPicPr>
        <p:blipFill>
          <a:blip r:embed="rId3"/>
          <a:stretch>
            <a:fillRect/>
          </a:stretch>
        </p:blipFill>
        <p:spPr>
          <a:xfrm>
            <a:off x="7199055" y="1278730"/>
            <a:ext cx="4300004" cy="5464969"/>
          </a:xfrm>
          <a:prstGeom prst="rect">
            <a:avLst/>
          </a:prstGeom>
        </p:spPr>
      </p:pic>
    </p:spTree>
    <p:extLst>
      <p:ext uri="{BB962C8B-B14F-4D97-AF65-F5344CB8AC3E}">
        <p14:creationId xmlns:p14="http://schemas.microsoft.com/office/powerpoint/2010/main" val="2402579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30C5D7-B9BF-4FDC-AD02-C04317DEDEA7}"/>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点评评分管理</a:t>
            </a:r>
          </a:p>
        </p:txBody>
      </p:sp>
      <p:sp>
        <p:nvSpPr>
          <p:cNvPr id="3" name="内容占位符 2">
            <a:extLst>
              <a:ext uri="{FF2B5EF4-FFF2-40B4-BE49-F238E27FC236}">
                <a16:creationId xmlns:a16="http://schemas.microsoft.com/office/drawing/2014/main" id="{706959DE-7E62-430D-9CB4-B0F7DB1BDAE9}"/>
              </a:ext>
            </a:extLst>
          </p:cNvPr>
          <p:cNvSpPr>
            <a:spLocks noGrp="1"/>
          </p:cNvSpPr>
          <p:nvPr>
            <p:ph idx="1"/>
          </p:nvPr>
        </p:nvSpPr>
        <p:spPr>
          <a:xfrm>
            <a:off x="2626360" y="2343785"/>
            <a:ext cx="4485640" cy="2726055"/>
          </a:xfrm>
        </p:spPr>
        <p:txBody>
          <a:bodyPr/>
          <a:lstStyle/>
          <a:p>
            <a:pPr marL="0" indent="0">
              <a:buNone/>
            </a:pPr>
            <a:r>
              <a:rPr lang="zh-CN" altLang="en-US" b="1" dirty="0">
                <a:effectLst>
                  <a:outerShdw blurRad="38100" dist="38100" dir="2700000" algn="tl">
                    <a:srgbClr val="000000">
                      <a:alpha val="43137"/>
                    </a:srgbClr>
                  </a:outerShdw>
                </a:effectLst>
              </a:rPr>
              <a:t>点评是如何影响你的产量</a:t>
            </a:r>
            <a:endParaRPr lang="en-US" altLang="zh-CN" b="1" dirty="0">
              <a:effectLst>
                <a:outerShdw blurRad="38100" dist="38100" dir="2700000" algn="tl">
                  <a:srgbClr val="000000">
                    <a:alpha val="43137"/>
                  </a:srgbClr>
                </a:outerShdw>
              </a:effectLst>
            </a:endParaRPr>
          </a:p>
          <a:p>
            <a:pPr marL="0" indent="0">
              <a:buNone/>
            </a:pPr>
            <a:r>
              <a:rPr lang="zh-CN" altLang="en-US" b="1" dirty="0">
                <a:effectLst>
                  <a:outerShdw blurRad="38100" dist="38100" dir="2700000" algn="tl">
                    <a:srgbClr val="000000">
                      <a:alpha val="43137"/>
                    </a:srgbClr>
                  </a:outerShdw>
                </a:effectLst>
              </a:rPr>
              <a:t>点评诞生的四大环节</a:t>
            </a:r>
            <a:endParaRPr lang="en-US" altLang="zh-CN" b="1" dirty="0">
              <a:effectLst>
                <a:outerShdw blurRad="38100" dist="38100" dir="2700000" algn="tl">
                  <a:srgbClr val="000000">
                    <a:alpha val="43137"/>
                  </a:srgbClr>
                </a:outerShdw>
              </a:effectLst>
            </a:endParaRPr>
          </a:p>
          <a:p>
            <a:pPr marL="0" indent="0">
              <a:buNone/>
            </a:pPr>
            <a:r>
              <a:rPr lang="zh-CN" altLang="en-US" b="1" dirty="0">
                <a:effectLst>
                  <a:outerShdw blurRad="38100" dist="38100" dir="2700000" algn="tl">
                    <a:srgbClr val="000000">
                      <a:alpha val="43137"/>
                    </a:srgbClr>
                  </a:outerShdw>
                </a:effectLst>
              </a:rPr>
              <a:t>差评的定义</a:t>
            </a:r>
            <a:endParaRPr lang="en-US" altLang="zh-CN" b="1" dirty="0">
              <a:effectLst>
                <a:outerShdw blurRad="38100" dist="38100" dir="2700000" algn="tl">
                  <a:srgbClr val="000000">
                    <a:alpha val="43137"/>
                  </a:srgbClr>
                </a:outerShdw>
              </a:effectLst>
            </a:endParaRPr>
          </a:p>
          <a:p>
            <a:pPr marL="0" indent="0">
              <a:buNone/>
            </a:pPr>
            <a:r>
              <a:rPr lang="zh-CN" altLang="en-US" b="1" dirty="0">
                <a:effectLst>
                  <a:outerShdw blurRad="38100" dist="38100" dir="2700000" algn="tl">
                    <a:srgbClr val="000000">
                      <a:alpha val="43137"/>
                    </a:srgbClr>
                  </a:outerShdw>
                </a:effectLst>
              </a:rPr>
              <a:t>差评的分类</a:t>
            </a:r>
            <a:endParaRPr lang="en-US" altLang="zh-CN" b="1" dirty="0">
              <a:effectLst>
                <a:outerShdw blurRad="38100" dist="38100" dir="2700000" algn="tl">
                  <a:srgbClr val="000000">
                    <a:alpha val="43137"/>
                  </a:srgbClr>
                </a:outerShdw>
              </a:effectLst>
            </a:endParaRPr>
          </a:p>
          <a:p>
            <a:pPr marL="0" indent="0">
              <a:buNone/>
            </a:pPr>
            <a:r>
              <a:rPr lang="zh-CN" altLang="en-US" b="1" dirty="0">
                <a:effectLst>
                  <a:outerShdw blurRad="38100" dist="38100" dir="2700000" algn="tl">
                    <a:srgbClr val="000000">
                      <a:alpha val="43137"/>
                    </a:srgbClr>
                  </a:outerShdw>
                </a:effectLst>
              </a:rPr>
              <a:t>差评的回复</a:t>
            </a:r>
            <a:endParaRPr lang="en-US" altLang="zh-CN" b="1" dirty="0">
              <a:effectLst>
                <a:outerShdw blurRad="38100" dist="38100" dir="2700000" algn="tl">
                  <a:srgbClr val="000000">
                    <a:alpha val="43137"/>
                  </a:srgbClr>
                </a:outerShdw>
              </a:effectLst>
            </a:endParaRPr>
          </a:p>
          <a:p>
            <a:pPr marL="0" indent="0">
              <a:buNone/>
            </a:pPr>
            <a:endParaRPr lang="zh-CN" altLang="en-US" dirty="0"/>
          </a:p>
        </p:txBody>
      </p:sp>
      <p:sp>
        <p:nvSpPr>
          <p:cNvPr id="4" name="文本框 3">
            <a:extLst>
              <a:ext uri="{FF2B5EF4-FFF2-40B4-BE49-F238E27FC236}">
                <a16:creationId xmlns:a16="http://schemas.microsoft.com/office/drawing/2014/main" id="{872FA767-0954-4556-9A5E-A7315F87DCB6}"/>
              </a:ext>
            </a:extLst>
          </p:cNvPr>
          <p:cNvSpPr txBox="1"/>
          <p:nvPr/>
        </p:nvSpPr>
        <p:spPr>
          <a:xfrm>
            <a:off x="2626360" y="1690688"/>
            <a:ext cx="1168400" cy="523220"/>
          </a:xfrm>
          <a:prstGeom prst="rect">
            <a:avLst/>
          </a:prstGeom>
          <a:noFill/>
        </p:spPr>
        <p:txBody>
          <a:bodyPr wrap="square" rtlCol="0">
            <a:spAutoFit/>
          </a:bodyPr>
          <a:lstStyle/>
          <a:p>
            <a:r>
              <a:rPr lang="zh-CN" altLang="en-US" sz="2800" dirty="0"/>
              <a:t>目录：</a:t>
            </a:r>
          </a:p>
        </p:txBody>
      </p:sp>
    </p:spTree>
    <p:extLst>
      <p:ext uri="{BB962C8B-B14F-4D97-AF65-F5344CB8AC3E}">
        <p14:creationId xmlns:p14="http://schemas.microsoft.com/office/powerpoint/2010/main" val="3742948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43E723-FE95-4F47-A861-FA93E5F06995}"/>
              </a:ext>
            </a:extLst>
          </p:cNvPr>
          <p:cNvSpPr>
            <a:spLocks noGrp="1"/>
          </p:cNvSpPr>
          <p:nvPr>
            <p:ph type="title"/>
          </p:nvPr>
        </p:nvSpPr>
        <p:spPr>
          <a:xfrm>
            <a:off x="214979" y="297675"/>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点评是如何影响你的产量</a:t>
            </a:r>
          </a:p>
        </p:txBody>
      </p:sp>
      <p:sp>
        <p:nvSpPr>
          <p:cNvPr id="4" name="文本框 3">
            <a:extLst>
              <a:ext uri="{FF2B5EF4-FFF2-40B4-BE49-F238E27FC236}">
                <a16:creationId xmlns:a16="http://schemas.microsoft.com/office/drawing/2014/main" id="{56AEDDC4-5748-4F71-80C0-3A852A21A6D2}"/>
              </a:ext>
            </a:extLst>
          </p:cNvPr>
          <p:cNvSpPr txBox="1"/>
          <p:nvPr/>
        </p:nvSpPr>
        <p:spPr>
          <a:xfrm>
            <a:off x="0" y="1690688"/>
            <a:ext cx="7246189" cy="1446550"/>
          </a:xfrm>
          <a:prstGeom prst="rect">
            <a:avLst/>
          </a:prstGeom>
          <a:noFill/>
        </p:spPr>
        <p:txBody>
          <a:bodyPr wrap="square" rtlCol="0">
            <a:spAutoFit/>
          </a:bodyPr>
          <a:lstStyle/>
          <a:p>
            <a:r>
              <a:rPr lang="zh-CN" altLang="en-US" sz="2800" b="1" dirty="0">
                <a:effectLst>
                  <a:outerShdw blurRad="38100" dist="38100" dir="2700000" algn="tl">
                    <a:srgbClr val="000000">
                      <a:alpha val="43137"/>
                    </a:srgbClr>
                  </a:outerShdw>
                </a:effectLst>
              </a:rPr>
              <a:t>点评会影响酒店产量</a:t>
            </a:r>
            <a:endParaRPr lang="en-US" altLang="zh-CN" sz="2800" b="1" dirty="0">
              <a:effectLst>
                <a:outerShdw blurRad="38100" dist="38100" dir="2700000" algn="tl">
                  <a:srgbClr val="000000">
                    <a:alpha val="43137"/>
                  </a:srgbClr>
                </a:outerShdw>
              </a:effectLst>
            </a:endParaRPr>
          </a:p>
          <a:p>
            <a:r>
              <a:rPr lang="zh-CN" altLang="en-US" dirty="0"/>
              <a:t>　　</a:t>
            </a:r>
            <a:r>
              <a:rPr lang="zh-CN" altLang="en-US" sz="2000" dirty="0"/>
              <a:t>以携程为例，客人可以用点评作为条件，对酒店进行重新排序，或筛选出他期望的酒店列表页，这会直接影响酒店流量的高低</a:t>
            </a:r>
            <a:endParaRPr lang="zh-CN" altLang="en-US" dirty="0"/>
          </a:p>
        </p:txBody>
      </p:sp>
      <p:sp>
        <p:nvSpPr>
          <p:cNvPr id="5" name="文本框 4">
            <a:extLst>
              <a:ext uri="{FF2B5EF4-FFF2-40B4-BE49-F238E27FC236}">
                <a16:creationId xmlns:a16="http://schemas.microsoft.com/office/drawing/2014/main" id="{09620309-8A95-4972-B8EF-7CE966849FF2}"/>
              </a:ext>
            </a:extLst>
          </p:cNvPr>
          <p:cNvSpPr txBox="1"/>
          <p:nvPr/>
        </p:nvSpPr>
        <p:spPr>
          <a:xfrm>
            <a:off x="189781" y="3795622"/>
            <a:ext cx="7021902" cy="2000548"/>
          </a:xfrm>
          <a:prstGeom prst="rect">
            <a:avLst/>
          </a:prstGeom>
          <a:noFill/>
        </p:spPr>
        <p:txBody>
          <a:bodyPr wrap="square" rtlCol="0">
            <a:spAutoFit/>
          </a:bodyPr>
          <a:lstStyle/>
          <a:p>
            <a:r>
              <a:rPr lang="zh-CN" altLang="en-US" sz="2800" b="1" dirty="0">
                <a:effectLst>
                  <a:outerShdw blurRad="38100" dist="38100" dir="2700000" algn="tl">
                    <a:srgbClr val="000000">
                      <a:alpha val="43137"/>
                    </a:srgbClr>
                  </a:outerShdw>
                </a:effectLst>
              </a:rPr>
              <a:t>点评会影响转化率</a:t>
            </a:r>
            <a:endParaRPr lang="en-US" altLang="zh-CN" sz="2800" b="1" dirty="0">
              <a:effectLst>
                <a:outerShdw blurRad="38100" dist="38100" dir="2700000" algn="tl">
                  <a:srgbClr val="000000">
                    <a:alpha val="43137"/>
                  </a:srgbClr>
                </a:outerShdw>
              </a:effectLst>
            </a:endParaRPr>
          </a:p>
          <a:p>
            <a:r>
              <a:rPr lang="zh-CN" altLang="en-US" dirty="0"/>
              <a:t>　　　</a:t>
            </a:r>
            <a:r>
              <a:rPr lang="zh-CN" altLang="en-US" sz="2400" dirty="0"/>
              <a:t>数据显示，携程酒店点评与转化率相关系数高达９５％，点评分数越高，进入酒店页面的客人越容易下单，当酒店无点评或者点评数低于５０条时，订单转化率会比同行平均水平低８０％</a:t>
            </a:r>
            <a:endParaRPr lang="zh-CN" altLang="en-US" dirty="0"/>
          </a:p>
        </p:txBody>
      </p:sp>
      <p:pic>
        <p:nvPicPr>
          <p:cNvPr id="6" name="图片 5">
            <a:extLst>
              <a:ext uri="{FF2B5EF4-FFF2-40B4-BE49-F238E27FC236}">
                <a16:creationId xmlns:a16="http://schemas.microsoft.com/office/drawing/2014/main" id="{3D16A08E-DAD9-4C1C-9017-EDB9F87707E0}"/>
              </a:ext>
            </a:extLst>
          </p:cNvPr>
          <p:cNvPicPr>
            <a:picLocks noChangeAspect="1"/>
          </p:cNvPicPr>
          <p:nvPr/>
        </p:nvPicPr>
        <p:blipFill>
          <a:blip r:embed="rId2"/>
          <a:stretch>
            <a:fillRect/>
          </a:stretch>
        </p:blipFill>
        <p:spPr>
          <a:xfrm>
            <a:off x="9875520" y="709532"/>
            <a:ext cx="1552008" cy="2759126"/>
          </a:xfrm>
          <a:prstGeom prst="rect">
            <a:avLst/>
          </a:prstGeom>
        </p:spPr>
      </p:pic>
      <p:pic>
        <p:nvPicPr>
          <p:cNvPr id="7" name="图片 6">
            <a:extLst>
              <a:ext uri="{FF2B5EF4-FFF2-40B4-BE49-F238E27FC236}">
                <a16:creationId xmlns:a16="http://schemas.microsoft.com/office/drawing/2014/main" id="{C91A30ED-3D37-438C-846A-652B49E530D8}"/>
              </a:ext>
            </a:extLst>
          </p:cNvPr>
          <p:cNvPicPr>
            <a:picLocks noChangeAspect="1"/>
          </p:cNvPicPr>
          <p:nvPr/>
        </p:nvPicPr>
        <p:blipFill>
          <a:blip r:embed="rId3"/>
          <a:stretch>
            <a:fillRect/>
          </a:stretch>
        </p:blipFill>
        <p:spPr>
          <a:xfrm>
            <a:off x="7313283" y="587970"/>
            <a:ext cx="1897738" cy="3373755"/>
          </a:xfrm>
          <a:prstGeom prst="rect">
            <a:avLst/>
          </a:prstGeom>
        </p:spPr>
      </p:pic>
      <p:pic>
        <p:nvPicPr>
          <p:cNvPr id="8" name="图片 7">
            <a:extLst>
              <a:ext uri="{FF2B5EF4-FFF2-40B4-BE49-F238E27FC236}">
                <a16:creationId xmlns:a16="http://schemas.microsoft.com/office/drawing/2014/main" id="{B1B270F2-FEB9-40AC-A301-567D4E78AC00}"/>
              </a:ext>
            </a:extLst>
          </p:cNvPr>
          <p:cNvPicPr>
            <a:picLocks noChangeAspect="1"/>
          </p:cNvPicPr>
          <p:nvPr/>
        </p:nvPicPr>
        <p:blipFill>
          <a:blip r:embed="rId4"/>
          <a:stretch>
            <a:fillRect/>
          </a:stretch>
        </p:blipFill>
        <p:spPr>
          <a:xfrm>
            <a:off x="9875520" y="3731991"/>
            <a:ext cx="1710119" cy="3040212"/>
          </a:xfrm>
          <a:prstGeom prst="rect">
            <a:avLst/>
          </a:prstGeom>
        </p:spPr>
      </p:pic>
      <p:sp>
        <p:nvSpPr>
          <p:cNvPr id="9" name="文本框 8">
            <a:extLst>
              <a:ext uri="{FF2B5EF4-FFF2-40B4-BE49-F238E27FC236}">
                <a16:creationId xmlns:a16="http://schemas.microsoft.com/office/drawing/2014/main" id="{A465FF9B-2745-4F25-ACDC-2E1A1D784157}"/>
              </a:ext>
            </a:extLst>
          </p:cNvPr>
          <p:cNvSpPr txBox="1"/>
          <p:nvPr/>
        </p:nvSpPr>
        <p:spPr>
          <a:xfrm>
            <a:off x="7172960" y="4029175"/>
            <a:ext cx="2245360" cy="369332"/>
          </a:xfrm>
          <a:prstGeom prst="rect">
            <a:avLst/>
          </a:prstGeom>
          <a:noFill/>
        </p:spPr>
        <p:txBody>
          <a:bodyPr wrap="square" rtlCol="0">
            <a:spAutoFit/>
          </a:bodyPr>
          <a:lstStyle/>
          <a:p>
            <a:r>
              <a:rPr lang="zh-CN" altLang="en-US" dirty="0"/>
              <a:t>点评在列表页面显示</a:t>
            </a:r>
          </a:p>
        </p:txBody>
      </p:sp>
      <p:sp>
        <p:nvSpPr>
          <p:cNvPr id="10" name="文本框 9">
            <a:extLst>
              <a:ext uri="{FF2B5EF4-FFF2-40B4-BE49-F238E27FC236}">
                <a16:creationId xmlns:a16="http://schemas.microsoft.com/office/drawing/2014/main" id="{98294A28-D8BA-42C5-A6E5-58318C3F36BB}"/>
              </a:ext>
            </a:extLst>
          </p:cNvPr>
          <p:cNvSpPr txBox="1"/>
          <p:nvPr/>
        </p:nvSpPr>
        <p:spPr>
          <a:xfrm>
            <a:off x="9418320" y="1930400"/>
            <a:ext cx="355600" cy="2031325"/>
          </a:xfrm>
          <a:prstGeom prst="rect">
            <a:avLst/>
          </a:prstGeom>
          <a:noFill/>
        </p:spPr>
        <p:txBody>
          <a:bodyPr wrap="square" rtlCol="0">
            <a:spAutoFit/>
          </a:bodyPr>
          <a:lstStyle/>
          <a:p>
            <a:r>
              <a:rPr lang="zh-CN" altLang="en-US" dirty="0"/>
              <a:t>点评与筛选条件</a:t>
            </a:r>
          </a:p>
        </p:txBody>
      </p:sp>
      <p:sp>
        <p:nvSpPr>
          <p:cNvPr id="11" name="文本框 10">
            <a:extLst>
              <a:ext uri="{FF2B5EF4-FFF2-40B4-BE49-F238E27FC236}">
                <a16:creationId xmlns:a16="http://schemas.microsoft.com/office/drawing/2014/main" id="{F628D225-1EE7-47CF-B40F-ABDC5B314441}"/>
              </a:ext>
            </a:extLst>
          </p:cNvPr>
          <p:cNvSpPr txBox="1"/>
          <p:nvPr/>
        </p:nvSpPr>
        <p:spPr>
          <a:xfrm>
            <a:off x="9346480" y="4995951"/>
            <a:ext cx="461665" cy="2124075"/>
          </a:xfrm>
          <a:prstGeom prst="rect">
            <a:avLst/>
          </a:prstGeom>
          <a:noFill/>
        </p:spPr>
        <p:txBody>
          <a:bodyPr vert="eaVert" wrap="square" rtlCol="0">
            <a:spAutoFit/>
          </a:bodyPr>
          <a:lstStyle/>
          <a:p>
            <a:r>
              <a:rPr lang="zh-CN" altLang="en-US" dirty="0"/>
              <a:t>点评与列表排序</a:t>
            </a:r>
          </a:p>
        </p:txBody>
      </p:sp>
    </p:spTree>
    <p:extLst>
      <p:ext uri="{BB962C8B-B14F-4D97-AF65-F5344CB8AC3E}">
        <p14:creationId xmlns:p14="http://schemas.microsoft.com/office/powerpoint/2010/main" val="2041562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31D2D0-5F0E-4941-B347-DFC9F32AC094}"/>
              </a:ext>
            </a:extLst>
          </p:cNvPr>
          <p:cNvSpPr>
            <a:spLocks noGrp="1"/>
          </p:cNvSpPr>
          <p:nvPr>
            <p:ph type="title"/>
          </p:nvPr>
        </p:nvSpPr>
        <p:spPr>
          <a:xfrm>
            <a:off x="527649" y="18255"/>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点评是如何影响你的产量</a:t>
            </a:r>
          </a:p>
        </p:txBody>
      </p:sp>
      <p:graphicFrame>
        <p:nvGraphicFramePr>
          <p:cNvPr id="4" name="图示 3">
            <a:extLst>
              <a:ext uri="{FF2B5EF4-FFF2-40B4-BE49-F238E27FC236}">
                <a16:creationId xmlns:a16="http://schemas.microsoft.com/office/drawing/2014/main" id="{03F1EC92-C554-4EA7-BCF3-30C318329AE4}"/>
              </a:ext>
            </a:extLst>
          </p:cNvPr>
          <p:cNvGraphicFramePr/>
          <p:nvPr>
            <p:extLst>
              <p:ext uri="{D42A27DB-BD31-4B8C-83A1-F6EECF244321}">
                <p14:modId xmlns:p14="http://schemas.microsoft.com/office/powerpoint/2010/main" val="1152543726"/>
              </p:ext>
            </p:extLst>
          </p:nvPr>
        </p:nvGraphicFramePr>
        <p:xfrm>
          <a:off x="-457200" y="99398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直接箭头连接符 5">
            <a:extLst>
              <a:ext uri="{FF2B5EF4-FFF2-40B4-BE49-F238E27FC236}">
                <a16:creationId xmlns:a16="http://schemas.microsoft.com/office/drawing/2014/main" id="{42D5AF25-D8C1-4BB4-906E-CFD000A35176}"/>
              </a:ext>
            </a:extLst>
          </p:cNvPr>
          <p:cNvCxnSpPr/>
          <p:nvPr/>
        </p:nvCxnSpPr>
        <p:spPr>
          <a:xfrm flipV="1">
            <a:off x="6705600" y="3429000"/>
            <a:ext cx="1493520" cy="807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a:extLst>
              <a:ext uri="{FF2B5EF4-FFF2-40B4-BE49-F238E27FC236}">
                <a16:creationId xmlns:a16="http://schemas.microsoft.com/office/drawing/2014/main" id="{FD8DF688-B9B9-4468-9F8F-8FAABAF5720C}"/>
              </a:ext>
            </a:extLst>
          </p:cNvPr>
          <p:cNvCxnSpPr/>
          <p:nvPr/>
        </p:nvCxnSpPr>
        <p:spPr>
          <a:xfrm>
            <a:off x="6858000" y="4500880"/>
            <a:ext cx="1686560" cy="406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DC119A6C-3001-44F0-851B-6E2CA0AB1FE3}"/>
              </a:ext>
            </a:extLst>
          </p:cNvPr>
          <p:cNvSpPr txBox="1"/>
          <p:nvPr/>
        </p:nvSpPr>
        <p:spPr>
          <a:xfrm>
            <a:off x="8199120" y="3119120"/>
            <a:ext cx="3251200" cy="646331"/>
          </a:xfrm>
          <a:prstGeom prst="rect">
            <a:avLst/>
          </a:prstGeom>
          <a:noFill/>
        </p:spPr>
        <p:txBody>
          <a:bodyPr wrap="square" rtlCol="0">
            <a:spAutoFit/>
          </a:bodyPr>
          <a:lstStyle/>
          <a:p>
            <a:r>
              <a:rPr lang="zh-CN" altLang="en-US" dirty="0"/>
              <a:t>性价比（</a:t>
            </a:r>
            <a:r>
              <a:rPr lang="zh-CN" altLang="en-US" b="1" dirty="0">
                <a:solidFill>
                  <a:srgbClr val="FF0000"/>
                </a:solidFill>
                <a:effectLst>
                  <a:outerShdw blurRad="38100" dist="38100" dir="2700000" algn="tl">
                    <a:srgbClr val="000000">
                      <a:alpha val="43137"/>
                    </a:srgbClr>
                  </a:outerShdw>
                </a:effectLst>
              </a:rPr>
              <a:t>价格，地段，时段，服务，评价</a:t>
            </a:r>
            <a:r>
              <a:rPr lang="zh-CN" altLang="en-US" dirty="0"/>
              <a:t>等）</a:t>
            </a:r>
          </a:p>
        </p:txBody>
      </p:sp>
      <p:sp>
        <p:nvSpPr>
          <p:cNvPr id="10" name="文本框 9">
            <a:extLst>
              <a:ext uri="{FF2B5EF4-FFF2-40B4-BE49-F238E27FC236}">
                <a16:creationId xmlns:a16="http://schemas.microsoft.com/office/drawing/2014/main" id="{1E45D40C-E7D5-4B57-8EB1-44E7DD9CC8C2}"/>
              </a:ext>
            </a:extLst>
          </p:cNvPr>
          <p:cNvSpPr txBox="1"/>
          <p:nvPr/>
        </p:nvSpPr>
        <p:spPr>
          <a:xfrm>
            <a:off x="8544560" y="4675517"/>
            <a:ext cx="2825055" cy="369332"/>
          </a:xfrm>
          <a:prstGeom prst="rect">
            <a:avLst/>
          </a:prstGeom>
          <a:noFill/>
        </p:spPr>
        <p:txBody>
          <a:bodyPr wrap="square" rtlCol="0">
            <a:spAutoFit/>
          </a:bodyPr>
          <a:lstStyle/>
          <a:p>
            <a:r>
              <a:rPr lang="zh-CN" altLang="en-US" dirty="0"/>
              <a:t>流量</a:t>
            </a:r>
            <a:r>
              <a:rPr lang="en-US" altLang="zh-CN" dirty="0"/>
              <a:t>×</a:t>
            </a:r>
            <a:r>
              <a:rPr lang="zh-CN" altLang="en-US" dirty="0"/>
              <a:t>转化率＝</a:t>
            </a:r>
            <a:r>
              <a:rPr lang="zh-CN" altLang="en-US" b="1" dirty="0">
                <a:solidFill>
                  <a:srgbClr val="FF0000"/>
                </a:solidFill>
                <a:effectLst>
                  <a:outerShdw blurRad="38100" dist="38100" dir="2700000" algn="tl">
                    <a:srgbClr val="000000">
                      <a:alpha val="43137"/>
                    </a:srgbClr>
                  </a:outerShdw>
                </a:effectLst>
              </a:rPr>
              <a:t>订单量</a:t>
            </a:r>
          </a:p>
        </p:txBody>
      </p:sp>
    </p:spTree>
    <p:extLst>
      <p:ext uri="{BB962C8B-B14F-4D97-AF65-F5344CB8AC3E}">
        <p14:creationId xmlns:p14="http://schemas.microsoft.com/office/powerpoint/2010/main" val="3842784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3DCCEF-DF91-49CB-9EA3-381F432FC8CA}"/>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点评产生的四大环节</a:t>
            </a:r>
          </a:p>
        </p:txBody>
      </p:sp>
      <p:sp>
        <p:nvSpPr>
          <p:cNvPr id="3" name="内容占位符 2">
            <a:extLst>
              <a:ext uri="{FF2B5EF4-FFF2-40B4-BE49-F238E27FC236}">
                <a16:creationId xmlns:a16="http://schemas.microsoft.com/office/drawing/2014/main" id="{FD08D821-EC11-4661-BA2B-66E180C16B2B}"/>
              </a:ext>
            </a:extLst>
          </p:cNvPr>
          <p:cNvSpPr>
            <a:spLocks noGrp="1"/>
          </p:cNvSpPr>
          <p:nvPr>
            <p:ph idx="1"/>
          </p:nvPr>
        </p:nvSpPr>
        <p:spPr>
          <a:xfrm>
            <a:off x="0" y="1786381"/>
            <a:ext cx="10376140" cy="572518"/>
          </a:xfrm>
        </p:spPr>
        <p:txBody>
          <a:bodyPr>
            <a:normAutofit/>
          </a:bodyPr>
          <a:lstStyle/>
          <a:p>
            <a:pPr marL="0" indent="0">
              <a:buNone/>
            </a:pPr>
            <a:r>
              <a:rPr lang="zh-CN" altLang="en-US" dirty="0"/>
              <a:t>下单入住　客人点评　后台审核　平台展示</a:t>
            </a:r>
          </a:p>
        </p:txBody>
      </p:sp>
      <p:cxnSp>
        <p:nvCxnSpPr>
          <p:cNvPr id="5" name="直接箭头连接符 4">
            <a:extLst>
              <a:ext uri="{FF2B5EF4-FFF2-40B4-BE49-F238E27FC236}">
                <a16:creationId xmlns:a16="http://schemas.microsoft.com/office/drawing/2014/main" id="{1F20031E-44A4-4A4D-B427-014D219EBD84}"/>
              </a:ext>
            </a:extLst>
          </p:cNvPr>
          <p:cNvCxnSpPr>
            <a:cxnSpLocks/>
          </p:cNvCxnSpPr>
          <p:nvPr/>
        </p:nvCxnSpPr>
        <p:spPr>
          <a:xfrm>
            <a:off x="1454797" y="2072640"/>
            <a:ext cx="4146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6">
            <a:extLst>
              <a:ext uri="{FF2B5EF4-FFF2-40B4-BE49-F238E27FC236}">
                <a16:creationId xmlns:a16="http://schemas.microsoft.com/office/drawing/2014/main" id="{5FC5B604-DABD-46EB-9168-596D35C74878}"/>
              </a:ext>
            </a:extLst>
          </p:cNvPr>
          <p:cNvCxnSpPr>
            <a:cxnSpLocks/>
          </p:cNvCxnSpPr>
          <p:nvPr/>
        </p:nvCxnSpPr>
        <p:spPr>
          <a:xfrm>
            <a:off x="3302000" y="2072640"/>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68B8BD35-BBBA-4114-89D2-3BA323E4B68B}"/>
              </a:ext>
            </a:extLst>
          </p:cNvPr>
          <p:cNvCxnSpPr>
            <a:cxnSpLocks/>
          </p:cNvCxnSpPr>
          <p:nvPr/>
        </p:nvCxnSpPr>
        <p:spPr>
          <a:xfrm>
            <a:off x="5055990" y="2072640"/>
            <a:ext cx="2881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B21B06D7-C6D1-4B7C-8FB8-82D2B78E3D5E}"/>
              </a:ext>
            </a:extLst>
          </p:cNvPr>
          <p:cNvPicPr>
            <a:picLocks noChangeAspect="1"/>
          </p:cNvPicPr>
          <p:nvPr/>
        </p:nvPicPr>
        <p:blipFill>
          <a:blip r:embed="rId2"/>
          <a:stretch>
            <a:fillRect/>
          </a:stretch>
        </p:blipFill>
        <p:spPr>
          <a:xfrm>
            <a:off x="7038272" y="924560"/>
            <a:ext cx="5153728" cy="2600947"/>
          </a:xfrm>
          <a:prstGeom prst="rect">
            <a:avLst/>
          </a:prstGeom>
        </p:spPr>
      </p:pic>
      <p:sp>
        <p:nvSpPr>
          <p:cNvPr id="14" name="文本框 13">
            <a:extLst>
              <a:ext uri="{FF2B5EF4-FFF2-40B4-BE49-F238E27FC236}">
                <a16:creationId xmlns:a16="http://schemas.microsoft.com/office/drawing/2014/main" id="{DB0B7159-57AC-44C5-AB6B-4E410BCA4D14}"/>
              </a:ext>
            </a:extLst>
          </p:cNvPr>
          <p:cNvSpPr txBox="1"/>
          <p:nvPr/>
        </p:nvSpPr>
        <p:spPr>
          <a:xfrm>
            <a:off x="172720" y="3972560"/>
            <a:ext cx="4643120" cy="369332"/>
          </a:xfrm>
          <a:prstGeom prst="rect">
            <a:avLst/>
          </a:prstGeom>
          <a:noFill/>
        </p:spPr>
        <p:txBody>
          <a:bodyPr wrap="square" rtlCol="0">
            <a:spAutoFit/>
          </a:bodyPr>
          <a:lstStyle/>
          <a:p>
            <a:r>
              <a:rPr lang="zh-CN" altLang="en-US" dirty="0"/>
              <a:t>环节一客人下单入住后</a:t>
            </a:r>
            <a:r>
              <a:rPr lang="en-US" altLang="zh-CN" dirty="0"/>
              <a:t>—</a:t>
            </a:r>
            <a:r>
              <a:rPr lang="zh-CN" altLang="en-US" dirty="0"/>
              <a:t>酒店把握点评时机</a:t>
            </a:r>
          </a:p>
        </p:txBody>
      </p:sp>
      <p:graphicFrame>
        <p:nvGraphicFramePr>
          <p:cNvPr id="15" name="表格 14">
            <a:extLst>
              <a:ext uri="{FF2B5EF4-FFF2-40B4-BE49-F238E27FC236}">
                <a16:creationId xmlns:a16="http://schemas.microsoft.com/office/drawing/2014/main" id="{3E7A060A-25D6-4C24-B798-69891C889111}"/>
              </a:ext>
            </a:extLst>
          </p:cNvPr>
          <p:cNvGraphicFramePr>
            <a:graphicFrameLocks noGrp="1"/>
          </p:cNvGraphicFramePr>
          <p:nvPr>
            <p:extLst>
              <p:ext uri="{D42A27DB-BD31-4B8C-83A1-F6EECF244321}">
                <p14:modId xmlns:p14="http://schemas.microsoft.com/office/powerpoint/2010/main" val="531642130"/>
              </p:ext>
            </p:extLst>
          </p:nvPr>
        </p:nvGraphicFramePr>
        <p:xfrm>
          <a:off x="4592320" y="3525507"/>
          <a:ext cx="7924800" cy="3215626"/>
        </p:xfrm>
        <a:graphic>
          <a:graphicData uri="http://schemas.openxmlformats.org/drawingml/2006/table">
            <a:tbl>
              <a:tblPr firstRow="1" bandRow="1">
                <a:tableStyleId>{5C22544A-7EE6-4342-B048-85BDC9FD1C3A}</a:tableStyleId>
              </a:tblPr>
              <a:tblGrid>
                <a:gridCol w="2375309">
                  <a:extLst>
                    <a:ext uri="{9D8B030D-6E8A-4147-A177-3AD203B41FA5}">
                      <a16:colId xmlns:a16="http://schemas.microsoft.com/office/drawing/2014/main" val="2301421410"/>
                    </a:ext>
                  </a:extLst>
                </a:gridCol>
                <a:gridCol w="5549491">
                  <a:extLst>
                    <a:ext uri="{9D8B030D-6E8A-4147-A177-3AD203B41FA5}">
                      <a16:colId xmlns:a16="http://schemas.microsoft.com/office/drawing/2014/main" val="871415417"/>
                    </a:ext>
                  </a:extLst>
                </a:gridCol>
              </a:tblGrid>
              <a:tr h="397920">
                <a:tc gridSpan="2">
                  <a:txBody>
                    <a:bodyPr/>
                    <a:lstStyle/>
                    <a:p>
                      <a:r>
                        <a:rPr lang="zh-CN" altLang="en-US" dirty="0"/>
                        <a:t>客人在店点评时机</a:t>
                      </a:r>
                    </a:p>
                  </a:txBody>
                  <a:tcPr/>
                </a:tc>
                <a:tc hMerge="1">
                  <a:txBody>
                    <a:bodyPr/>
                    <a:lstStyle/>
                    <a:p>
                      <a:endParaRPr lang="zh-CN" altLang="en-US" dirty="0"/>
                    </a:p>
                  </a:txBody>
                  <a:tcPr/>
                </a:tc>
                <a:extLst>
                  <a:ext uri="{0D108BD9-81ED-4DB2-BD59-A6C34878D82A}">
                    <a16:rowId xmlns:a16="http://schemas.microsoft.com/office/drawing/2014/main" val="2309520174"/>
                  </a:ext>
                </a:extLst>
              </a:tr>
              <a:tr h="448733">
                <a:tc>
                  <a:txBody>
                    <a:bodyPr/>
                    <a:lstStyle/>
                    <a:p>
                      <a:pPr algn="ctr"/>
                      <a:r>
                        <a:rPr lang="zh-CN" altLang="en-US" dirty="0"/>
                        <a:t>时机</a:t>
                      </a:r>
                    </a:p>
                  </a:txBody>
                  <a:tcPr anchor="ctr"/>
                </a:tc>
                <a:tc>
                  <a:txBody>
                    <a:bodyPr/>
                    <a:lstStyle/>
                    <a:p>
                      <a:r>
                        <a:rPr lang="zh-CN" altLang="en-US" dirty="0"/>
                        <a:t>行动</a:t>
                      </a:r>
                    </a:p>
                  </a:txBody>
                  <a:tcPr/>
                </a:tc>
                <a:extLst>
                  <a:ext uri="{0D108BD9-81ED-4DB2-BD59-A6C34878D82A}">
                    <a16:rowId xmlns:a16="http://schemas.microsoft.com/office/drawing/2014/main" val="2367971339"/>
                  </a:ext>
                </a:extLst>
              </a:tr>
              <a:tr h="448733">
                <a:tc>
                  <a:txBody>
                    <a:bodyPr/>
                    <a:lstStyle/>
                    <a:p>
                      <a:pPr algn="ctr"/>
                      <a:r>
                        <a:rPr lang="zh-CN" altLang="en-US" dirty="0"/>
                        <a:t>入住办理</a:t>
                      </a:r>
                    </a:p>
                  </a:txBody>
                  <a:tcPr anchor="ctr"/>
                </a:tc>
                <a:tc>
                  <a:txBody>
                    <a:bodyPr/>
                    <a:lstStyle/>
                    <a:p>
                      <a:r>
                        <a:rPr lang="zh-CN" altLang="en-US" dirty="0"/>
                        <a:t>客房布置，欢迎礼品，主动服务，惊喜创造等刺激客人拍照点评</a:t>
                      </a:r>
                    </a:p>
                  </a:txBody>
                  <a:tcPr/>
                </a:tc>
                <a:extLst>
                  <a:ext uri="{0D108BD9-81ED-4DB2-BD59-A6C34878D82A}">
                    <a16:rowId xmlns:a16="http://schemas.microsoft.com/office/drawing/2014/main" val="1652579966"/>
                  </a:ext>
                </a:extLst>
              </a:tr>
              <a:tr h="448733">
                <a:tc rowSpan="2">
                  <a:txBody>
                    <a:bodyPr/>
                    <a:lstStyle/>
                    <a:p>
                      <a:pPr algn="ctr"/>
                      <a:r>
                        <a:rPr lang="zh-CN" altLang="en-US" dirty="0"/>
                        <a:t>客人住店期间</a:t>
                      </a:r>
                    </a:p>
                  </a:txBody>
                  <a:tcPr anchor="ctr"/>
                </a:tc>
                <a:tc>
                  <a:txBody>
                    <a:bodyPr/>
                    <a:lstStyle/>
                    <a:p>
                      <a:r>
                        <a:rPr lang="zh-CN" altLang="en-US" dirty="0"/>
                        <a:t>主动询问客人是否存在不满意见，将潜在差评转化为好评</a:t>
                      </a:r>
                    </a:p>
                  </a:txBody>
                  <a:tcPr/>
                </a:tc>
                <a:extLst>
                  <a:ext uri="{0D108BD9-81ED-4DB2-BD59-A6C34878D82A}">
                    <a16:rowId xmlns:a16="http://schemas.microsoft.com/office/drawing/2014/main" val="4259076415"/>
                  </a:ext>
                </a:extLst>
              </a:tr>
              <a:tr h="448733">
                <a:tc vMerge="1">
                  <a:txBody>
                    <a:bodyPr/>
                    <a:lstStyle/>
                    <a:p>
                      <a:endParaRPr lang="zh-CN" altLang="en-US" dirty="0"/>
                    </a:p>
                  </a:txBody>
                  <a:tcPr/>
                </a:tc>
                <a:tc>
                  <a:txBody>
                    <a:bodyPr/>
                    <a:lstStyle/>
                    <a:p>
                      <a:r>
                        <a:rPr lang="zh-CN" altLang="en-US" dirty="0"/>
                        <a:t>主动与客人沟通，了解对方需求，给予及时的帮助</a:t>
                      </a:r>
                    </a:p>
                  </a:txBody>
                  <a:tcPr/>
                </a:tc>
                <a:extLst>
                  <a:ext uri="{0D108BD9-81ED-4DB2-BD59-A6C34878D82A}">
                    <a16:rowId xmlns:a16="http://schemas.microsoft.com/office/drawing/2014/main" val="2282420390"/>
                  </a:ext>
                </a:extLst>
              </a:tr>
              <a:tr h="448733">
                <a:tc>
                  <a:txBody>
                    <a:bodyPr/>
                    <a:lstStyle/>
                    <a:p>
                      <a:pPr algn="ctr"/>
                      <a:r>
                        <a:rPr lang="zh-CN" altLang="en-US" dirty="0"/>
                        <a:t>离店办理</a:t>
                      </a:r>
                    </a:p>
                  </a:txBody>
                  <a:tcPr anchor="ctr"/>
                </a:tc>
                <a:tc>
                  <a:txBody>
                    <a:bodyPr/>
                    <a:lstStyle/>
                    <a:p>
                      <a:r>
                        <a:rPr lang="zh-CN" altLang="en-US" dirty="0"/>
                        <a:t>在客人办理离店手续时，主动提醒客人对酒店进行点评</a:t>
                      </a:r>
                    </a:p>
                  </a:txBody>
                  <a:tcPr/>
                </a:tc>
                <a:extLst>
                  <a:ext uri="{0D108BD9-81ED-4DB2-BD59-A6C34878D82A}">
                    <a16:rowId xmlns:a16="http://schemas.microsoft.com/office/drawing/2014/main" val="4172693117"/>
                  </a:ext>
                </a:extLst>
              </a:tr>
            </a:tbl>
          </a:graphicData>
        </a:graphic>
      </p:graphicFrame>
    </p:spTree>
    <p:extLst>
      <p:ext uri="{BB962C8B-B14F-4D97-AF65-F5344CB8AC3E}">
        <p14:creationId xmlns:p14="http://schemas.microsoft.com/office/powerpoint/2010/main" val="3237245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F6097-E7BC-43C2-ACDD-015CF22A0667}"/>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点评产生的四大环节</a:t>
            </a:r>
          </a:p>
        </p:txBody>
      </p:sp>
      <p:sp>
        <p:nvSpPr>
          <p:cNvPr id="3" name="内容占位符 2">
            <a:extLst>
              <a:ext uri="{FF2B5EF4-FFF2-40B4-BE49-F238E27FC236}">
                <a16:creationId xmlns:a16="http://schemas.microsoft.com/office/drawing/2014/main" id="{31819D15-A778-4A95-A22E-184FEF39C5A7}"/>
              </a:ext>
            </a:extLst>
          </p:cNvPr>
          <p:cNvSpPr>
            <a:spLocks noGrp="1"/>
          </p:cNvSpPr>
          <p:nvPr>
            <p:ph idx="1"/>
          </p:nvPr>
        </p:nvSpPr>
        <p:spPr>
          <a:xfrm>
            <a:off x="838200" y="1604334"/>
            <a:ext cx="9110932" cy="1173372"/>
          </a:xfrm>
        </p:spPr>
        <p:txBody>
          <a:bodyPr/>
          <a:lstStyle/>
          <a:p>
            <a:r>
              <a:rPr lang="zh-CN" altLang="en-US" dirty="0"/>
              <a:t>环节二　　客人撰写点评内容</a:t>
            </a:r>
            <a:r>
              <a:rPr lang="en-US" altLang="zh-CN" dirty="0"/>
              <a:t>——</a:t>
            </a:r>
            <a:r>
              <a:rPr lang="zh-CN" altLang="en-US" dirty="0"/>
              <a:t>如何鼓励客人主动分享美照？</a:t>
            </a:r>
          </a:p>
        </p:txBody>
      </p:sp>
      <p:sp>
        <p:nvSpPr>
          <p:cNvPr id="4" name="文本框 3">
            <a:extLst>
              <a:ext uri="{FF2B5EF4-FFF2-40B4-BE49-F238E27FC236}">
                <a16:creationId xmlns:a16="http://schemas.microsoft.com/office/drawing/2014/main" id="{5A84AD59-8AF5-461C-965A-152FE491F2FD}"/>
              </a:ext>
            </a:extLst>
          </p:cNvPr>
          <p:cNvSpPr txBox="1"/>
          <p:nvPr/>
        </p:nvSpPr>
        <p:spPr>
          <a:xfrm>
            <a:off x="398924" y="3885146"/>
            <a:ext cx="3614276" cy="1015663"/>
          </a:xfrm>
          <a:prstGeom prst="rect">
            <a:avLst/>
          </a:prstGeom>
          <a:noFill/>
        </p:spPr>
        <p:txBody>
          <a:bodyPr wrap="square" rtlCol="0">
            <a:spAutoFit/>
          </a:bodyPr>
          <a:lstStyle/>
          <a:p>
            <a:r>
              <a:rPr lang="zh-CN" altLang="en-US" sz="2000" dirty="0"/>
              <a:t>用特色服务激发客人创作欲</a:t>
            </a:r>
            <a:endParaRPr lang="en-US" altLang="zh-CN" sz="2000" dirty="0"/>
          </a:p>
          <a:p>
            <a:r>
              <a:rPr lang="zh-CN" altLang="en-US" sz="2000" dirty="0"/>
              <a:t>提醒客人参与携程点评活动</a:t>
            </a:r>
            <a:endParaRPr lang="en-US" altLang="zh-CN" sz="2000" dirty="0"/>
          </a:p>
          <a:p>
            <a:r>
              <a:rPr lang="zh-CN" altLang="en-US" sz="2000" dirty="0"/>
              <a:t>鼓励追加补充点评内容</a:t>
            </a:r>
          </a:p>
        </p:txBody>
      </p:sp>
      <p:graphicFrame>
        <p:nvGraphicFramePr>
          <p:cNvPr id="5" name="表格 4">
            <a:extLst>
              <a:ext uri="{FF2B5EF4-FFF2-40B4-BE49-F238E27FC236}">
                <a16:creationId xmlns:a16="http://schemas.microsoft.com/office/drawing/2014/main" id="{477F3D06-EE2B-44BE-8EF3-76DA96B61971}"/>
              </a:ext>
            </a:extLst>
          </p:cNvPr>
          <p:cNvGraphicFramePr>
            <a:graphicFrameLocks noGrp="1"/>
          </p:cNvGraphicFramePr>
          <p:nvPr>
            <p:extLst>
              <p:ext uri="{D42A27DB-BD31-4B8C-83A1-F6EECF244321}">
                <p14:modId xmlns:p14="http://schemas.microsoft.com/office/powerpoint/2010/main" val="2692105479"/>
              </p:ext>
            </p:extLst>
          </p:nvPr>
        </p:nvGraphicFramePr>
        <p:xfrm>
          <a:off x="4155440" y="3021546"/>
          <a:ext cx="7894320" cy="2961640"/>
        </p:xfrm>
        <a:graphic>
          <a:graphicData uri="http://schemas.openxmlformats.org/drawingml/2006/table">
            <a:tbl>
              <a:tblPr firstRow="1" bandRow="1">
                <a:tableStyleId>{5C22544A-7EE6-4342-B048-85BDC9FD1C3A}</a:tableStyleId>
              </a:tblPr>
              <a:tblGrid>
                <a:gridCol w="1973580">
                  <a:extLst>
                    <a:ext uri="{9D8B030D-6E8A-4147-A177-3AD203B41FA5}">
                      <a16:colId xmlns:a16="http://schemas.microsoft.com/office/drawing/2014/main" val="2596801716"/>
                    </a:ext>
                  </a:extLst>
                </a:gridCol>
                <a:gridCol w="1361770">
                  <a:extLst>
                    <a:ext uri="{9D8B030D-6E8A-4147-A177-3AD203B41FA5}">
                      <a16:colId xmlns:a16="http://schemas.microsoft.com/office/drawing/2014/main" val="1354626097"/>
                    </a:ext>
                  </a:extLst>
                </a:gridCol>
                <a:gridCol w="4558970">
                  <a:extLst>
                    <a:ext uri="{9D8B030D-6E8A-4147-A177-3AD203B41FA5}">
                      <a16:colId xmlns:a16="http://schemas.microsoft.com/office/drawing/2014/main" val="470224218"/>
                    </a:ext>
                  </a:extLst>
                </a:gridCol>
              </a:tblGrid>
              <a:tr h="155275">
                <a:tc>
                  <a:txBody>
                    <a:bodyPr/>
                    <a:lstStyle/>
                    <a:p>
                      <a:r>
                        <a:rPr lang="zh-CN" altLang="en-US" dirty="0"/>
                        <a:t>点评结构</a:t>
                      </a:r>
                    </a:p>
                  </a:txBody>
                  <a:tcPr/>
                </a:tc>
                <a:tc gridSpan="2">
                  <a:txBody>
                    <a:bodyPr/>
                    <a:lstStyle/>
                    <a:p>
                      <a:pPr algn="ctr"/>
                      <a:r>
                        <a:rPr lang="zh-CN" altLang="en-US" dirty="0"/>
                        <a:t>内容</a:t>
                      </a:r>
                    </a:p>
                  </a:txBody>
                  <a:tcPr/>
                </a:tc>
                <a:tc hMerge="1">
                  <a:txBody>
                    <a:bodyPr/>
                    <a:lstStyle/>
                    <a:p>
                      <a:endParaRPr lang="zh-CN" altLang="en-US" dirty="0"/>
                    </a:p>
                  </a:txBody>
                  <a:tcPr/>
                </a:tc>
                <a:extLst>
                  <a:ext uri="{0D108BD9-81ED-4DB2-BD59-A6C34878D82A}">
                    <a16:rowId xmlns:a16="http://schemas.microsoft.com/office/drawing/2014/main" val="332847454"/>
                  </a:ext>
                </a:extLst>
              </a:tr>
              <a:tr h="370840">
                <a:tc rowSpan="4">
                  <a:txBody>
                    <a:bodyPr/>
                    <a:lstStyle/>
                    <a:p>
                      <a:pPr algn="ctr"/>
                      <a:r>
                        <a:rPr lang="zh-CN" altLang="en-US" dirty="0"/>
                        <a:t>点评分</a:t>
                      </a:r>
                    </a:p>
                  </a:txBody>
                  <a:tcPr anchor="ctr"/>
                </a:tc>
                <a:tc>
                  <a:txBody>
                    <a:bodyPr/>
                    <a:lstStyle/>
                    <a:p>
                      <a:pPr algn="ctr"/>
                      <a:r>
                        <a:rPr lang="zh-CN" altLang="en-US" dirty="0"/>
                        <a:t>卫生</a:t>
                      </a:r>
                    </a:p>
                  </a:txBody>
                  <a:tcPr/>
                </a:tc>
                <a:tc rowSpan="4">
                  <a:txBody>
                    <a:bodyPr/>
                    <a:lstStyle/>
                    <a:p>
                      <a:r>
                        <a:rPr lang="zh-CN" altLang="en-US" dirty="0"/>
                        <a:t>每项分值从１－５分不等</a:t>
                      </a:r>
                      <a:endParaRPr lang="en-US" altLang="zh-CN" dirty="0"/>
                    </a:p>
                    <a:p>
                      <a:r>
                        <a:rPr lang="zh-CN" altLang="en-US" dirty="0"/>
                        <a:t>每张订单的点评评分为４项的平均值</a:t>
                      </a:r>
                    </a:p>
                  </a:txBody>
                  <a:tcPr anchor="ctr"/>
                </a:tc>
                <a:extLst>
                  <a:ext uri="{0D108BD9-81ED-4DB2-BD59-A6C34878D82A}">
                    <a16:rowId xmlns:a16="http://schemas.microsoft.com/office/drawing/2014/main" val="609641527"/>
                  </a:ext>
                </a:extLst>
              </a:tr>
              <a:tr h="370840">
                <a:tc vMerge="1">
                  <a:txBody>
                    <a:bodyPr/>
                    <a:lstStyle/>
                    <a:p>
                      <a:endParaRPr lang="zh-CN" altLang="en-US" dirty="0"/>
                    </a:p>
                  </a:txBody>
                  <a:tcPr/>
                </a:tc>
                <a:tc>
                  <a:txBody>
                    <a:bodyPr/>
                    <a:lstStyle/>
                    <a:p>
                      <a:pPr algn="ctr"/>
                      <a:r>
                        <a:rPr lang="zh-CN" altLang="en-US" dirty="0"/>
                        <a:t>环境</a:t>
                      </a:r>
                    </a:p>
                  </a:txBody>
                  <a:tcPr/>
                </a:tc>
                <a:tc vMerge="1">
                  <a:txBody>
                    <a:bodyPr/>
                    <a:lstStyle/>
                    <a:p>
                      <a:endParaRPr lang="zh-CN" altLang="en-US" dirty="0"/>
                    </a:p>
                  </a:txBody>
                  <a:tcPr/>
                </a:tc>
                <a:extLst>
                  <a:ext uri="{0D108BD9-81ED-4DB2-BD59-A6C34878D82A}">
                    <a16:rowId xmlns:a16="http://schemas.microsoft.com/office/drawing/2014/main" val="2678780561"/>
                  </a:ext>
                </a:extLst>
              </a:tr>
              <a:tr h="370840">
                <a:tc vMerge="1">
                  <a:txBody>
                    <a:bodyPr/>
                    <a:lstStyle/>
                    <a:p>
                      <a:endParaRPr lang="zh-CN" altLang="en-US" dirty="0"/>
                    </a:p>
                  </a:txBody>
                  <a:tcPr/>
                </a:tc>
                <a:tc>
                  <a:txBody>
                    <a:bodyPr/>
                    <a:lstStyle/>
                    <a:p>
                      <a:pPr algn="ctr"/>
                      <a:r>
                        <a:rPr lang="zh-CN" altLang="en-US" dirty="0"/>
                        <a:t>服务</a:t>
                      </a:r>
                    </a:p>
                  </a:txBody>
                  <a:tcPr/>
                </a:tc>
                <a:tc vMerge="1">
                  <a:txBody>
                    <a:bodyPr/>
                    <a:lstStyle/>
                    <a:p>
                      <a:endParaRPr lang="zh-CN" altLang="en-US" dirty="0"/>
                    </a:p>
                  </a:txBody>
                  <a:tcPr/>
                </a:tc>
                <a:extLst>
                  <a:ext uri="{0D108BD9-81ED-4DB2-BD59-A6C34878D82A}">
                    <a16:rowId xmlns:a16="http://schemas.microsoft.com/office/drawing/2014/main" val="4003363610"/>
                  </a:ext>
                </a:extLst>
              </a:tr>
              <a:tr h="370840">
                <a:tc vMerge="1">
                  <a:txBody>
                    <a:bodyPr/>
                    <a:lstStyle/>
                    <a:p>
                      <a:endParaRPr lang="zh-CN" altLang="en-US" dirty="0"/>
                    </a:p>
                  </a:txBody>
                  <a:tcPr/>
                </a:tc>
                <a:tc>
                  <a:txBody>
                    <a:bodyPr/>
                    <a:lstStyle/>
                    <a:p>
                      <a:pPr algn="ctr"/>
                      <a:r>
                        <a:rPr lang="zh-CN" altLang="en-US" dirty="0"/>
                        <a:t>设施</a:t>
                      </a:r>
                    </a:p>
                  </a:txBody>
                  <a:tcPr/>
                </a:tc>
                <a:tc vMerge="1">
                  <a:txBody>
                    <a:bodyPr/>
                    <a:lstStyle/>
                    <a:p>
                      <a:endParaRPr lang="zh-CN" altLang="en-US" dirty="0"/>
                    </a:p>
                  </a:txBody>
                  <a:tcPr/>
                </a:tc>
                <a:extLst>
                  <a:ext uri="{0D108BD9-81ED-4DB2-BD59-A6C34878D82A}">
                    <a16:rowId xmlns:a16="http://schemas.microsoft.com/office/drawing/2014/main" val="3584053240"/>
                  </a:ext>
                </a:extLst>
              </a:tr>
              <a:tr h="370840">
                <a:tc rowSpan="3">
                  <a:txBody>
                    <a:bodyPr/>
                    <a:lstStyle/>
                    <a:p>
                      <a:pPr algn="ctr"/>
                      <a:r>
                        <a:rPr lang="zh-CN" altLang="en-US" dirty="0"/>
                        <a:t>点评内容</a:t>
                      </a:r>
                    </a:p>
                  </a:txBody>
                  <a:tcPr anchor="ctr"/>
                </a:tc>
                <a:tc>
                  <a:txBody>
                    <a:bodyPr/>
                    <a:lstStyle/>
                    <a:p>
                      <a:pPr algn="ctr"/>
                      <a:r>
                        <a:rPr lang="zh-CN" altLang="en-US" dirty="0"/>
                        <a:t>文字</a:t>
                      </a:r>
                    </a:p>
                  </a:txBody>
                  <a:tcPr/>
                </a:tc>
                <a:tc>
                  <a:txBody>
                    <a:bodyPr/>
                    <a:lstStyle/>
                    <a:p>
                      <a:r>
                        <a:rPr lang="zh-CN" altLang="en-US" dirty="0"/>
                        <a:t>要求至少５个字，点评后获得积分</a:t>
                      </a:r>
                    </a:p>
                  </a:txBody>
                  <a:tcPr/>
                </a:tc>
                <a:extLst>
                  <a:ext uri="{0D108BD9-81ED-4DB2-BD59-A6C34878D82A}">
                    <a16:rowId xmlns:a16="http://schemas.microsoft.com/office/drawing/2014/main" val="4236687350"/>
                  </a:ext>
                </a:extLst>
              </a:tr>
              <a:tr h="370840">
                <a:tc vMerge="1">
                  <a:txBody>
                    <a:bodyPr/>
                    <a:lstStyle/>
                    <a:p>
                      <a:endParaRPr lang="zh-CN" altLang="en-US" dirty="0"/>
                    </a:p>
                  </a:txBody>
                  <a:tcPr/>
                </a:tc>
                <a:tc>
                  <a:txBody>
                    <a:bodyPr/>
                    <a:lstStyle/>
                    <a:p>
                      <a:pPr algn="ctr"/>
                      <a:r>
                        <a:rPr lang="zh-CN" altLang="en-US" dirty="0"/>
                        <a:t>图片</a:t>
                      </a:r>
                    </a:p>
                  </a:txBody>
                  <a:tcPr/>
                </a:tc>
                <a:tc>
                  <a:txBody>
                    <a:bodyPr/>
                    <a:lstStyle/>
                    <a:p>
                      <a:r>
                        <a:rPr lang="zh-CN" altLang="en-US" dirty="0"/>
                        <a:t>客人最多可以上传９张图片</a:t>
                      </a:r>
                    </a:p>
                  </a:txBody>
                  <a:tcPr/>
                </a:tc>
                <a:extLst>
                  <a:ext uri="{0D108BD9-81ED-4DB2-BD59-A6C34878D82A}">
                    <a16:rowId xmlns:a16="http://schemas.microsoft.com/office/drawing/2014/main" val="3652872778"/>
                  </a:ext>
                </a:extLst>
              </a:tr>
              <a:tr h="370840">
                <a:tc vMerge="1">
                  <a:txBody>
                    <a:bodyPr/>
                    <a:lstStyle/>
                    <a:p>
                      <a:endParaRPr lang="zh-CN" altLang="en-US" dirty="0"/>
                    </a:p>
                  </a:txBody>
                  <a:tcPr/>
                </a:tc>
                <a:tc>
                  <a:txBody>
                    <a:bodyPr/>
                    <a:lstStyle/>
                    <a:p>
                      <a:pPr algn="ctr"/>
                      <a:r>
                        <a:rPr lang="zh-CN" altLang="en-US" dirty="0"/>
                        <a:t>视频</a:t>
                      </a:r>
                    </a:p>
                  </a:txBody>
                  <a:tcPr/>
                </a:tc>
                <a:tc>
                  <a:txBody>
                    <a:bodyPr/>
                    <a:lstStyle/>
                    <a:p>
                      <a:r>
                        <a:rPr lang="zh-CN" altLang="en-US" dirty="0"/>
                        <a:t>客人可以不超过１５秒的视频</a:t>
                      </a:r>
                    </a:p>
                  </a:txBody>
                  <a:tcPr/>
                </a:tc>
                <a:extLst>
                  <a:ext uri="{0D108BD9-81ED-4DB2-BD59-A6C34878D82A}">
                    <a16:rowId xmlns:a16="http://schemas.microsoft.com/office/drawing/2014/main" val="1101874196"/>
                  </a:ext>
                </a:extLst>
              </a:tr>
            </a:tbl>
          </a:graphicData>
        </a:graphic>
      </p:graphicFrame>
    </p:spTree>
    <p:extLst>
      <p:ext uri="{BB962C8B-B14F-4D97-AF65-F5344CB8AC3E}">
        <p14:creationId xmlns:p14="http://schemas.microsoft.com/office/powerpoint/2010/main" val="90348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3441DA-5FEA-4836-B38D-749D804F7C01}"/>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点评产生的四大环节</a:t>
            </a:r>
          </a:p>
        </p:txBody>
      </p:sp>
      <p:sp>
        <p:nvSpPr>
          <p:cNvPr id="3" name="内容占位符 2">
            <a:extLst>
              <a:ext uri="{FF2B5EF4-FFF2-40B4-BE49-F238E27FC236}">
                <a16:creationId xmlns:a16="http://schemas.microsoft.com/office/drawing/2014/main" id="{26EE6160-CF23-461B-B2C7-1F7B69DEBC0C}"/>
              </a:ext>
            </a:extLst>
          </p:cNvPr>
          <p:cNvSpPr>
            <a:spLocks noGrp="1"/>
          </p:cNvSpPr>
          <p:nvPr>
            <p:ph idx="1"/>
          </p:nvPr>
        </p:nvSpPr>
        <p:spPr>
          <a:xfrm>
            <a:off x="838200" y="1825625"/>
            <a:ext cx="4577080" cy="948055"/>
          </a:xfrm>
        </p:spPr>
        <p:txBody>
          <a:bodyPr/>
          <a:lstStyle/>
          <a:p>
            <a:pPr marL="0" indent="0">
              <a:buNone/>
            </a:pPr>
            <a:r>
              <a:rPr lang="zh-CN" altLang="en-US" dirty="0"/>
              <a:t>环节三　　客人点评进入审核</a:t>
            </a:r>
            <a:r>
              <a:rPr lang="en-US" altLang="zh-CN" dirty="0"/>
              <a:t>——</a:t>
            </a:r>
            <a:r>
              <a:rPr lang="zh-CN" altLang="en-US" dirty="0"/>
              <a:t>酒店作弊行为不能有</a:t>
            </a:r>
          </a:p>
        </p:txBody>
      </p:sp>
      <p:sp>
        <p:nvSpPr>
          <p:cNvPr id="4" name="文本框 3">
            <a:extLst>
              <a:ext uri="{FF2B5EF4-FFF2-40B4-BE49-F238E27FC236}">
                <a16:creationId xmlns:a16="http://schemas.microsoft.com/office/drawing/2014/main" id="{CFFE171D-4B74-4785-8D5F-9F809B23959F}"/>
              </a:ext>
            </a:extLst>
          </p:cNvPr>
          <p:cNvSpPr txBox="1"/>
          <p:nvPr/>
        </p:nvSpPr>
        <p:spPr>
          <a:xfrm>
            <a:off x="690880" y="3429000"/>
            <a:ext cx="4460240" cy="646331"/>
          </a:xfrm>
          <a:prstGeom prst="rect">
            <a:avLst/>
          </a:prstGeom>
          <a:noFill/>
        </p:spPr>
        <p:txBody>
          <a:bodyPr wrap="square" rtlCol="0">
            <a:spAutoFit/>
          </a:bodyPr>
          <a:lstStyle/>
          <a:p>
            <a:r>
              <a:rPr lang="zh-CN" altLang="en-US" dirty="0"/>
              <a:t>点评受平台监控</a:t>
            </a:r>
            <a:endParaRPr lang="en-US" altLang="zh-CN" dirty="0"/>
          </a:p>
          <a:p>
            <a:r>
              <a:rPr lang="zh-CN" altLang="en-US" dirty="0"/>
              <a:t>点评作弊受严格处罚</a:t>
            </a:r>
          </a:p>
        </p:txBody>
      </p:sp>
      <p:pic>
        <p:nvPicPr>
          <p:cNvPr id="5" name="图片 4">
            <a:extLst>
              <a:ext uri="{FF2B5EF4-FFF2-40B4-BE49-F238E27FC236}">
                <a16:creationId xmlns:a16="http://schemas.microsoft.com/office/drawing/2014/main" id="{0372D6BB-FA2D-437C-8A4C-90FEBD876C93}"/>
              </a:ext>
            </a:extLst>
          </p:cNvPr>
          <p:cNvPicPr>
            <a:picLocks noChangeAspect="1"/>
          </p:cNvPicPr>
          <p:nvPr/>
        </p:nvPicPr>
        <p:blipFill>
          <a:blip r:embed="rId2"/>
          <a:stretch>
            <a:fillRect/>
          </a:stretch>
        </p:blipFill>
        <p:spPr>
          <a:xfrm>
            <a:off x="5516880" y="1282773"/>
            <a:ext cx="5987097" cy="2033758"/>
          </a:xfrm>
          <a:prstGeom prst="rect">
            <a:avLst/>
          </a:prstGeom>
        </p:spPr>
      </p:pic>
      <p:pic>
        <p:nvPicPr>
          <p:cNvPr id="6" name="图片 5">
            <a:extLst>
              <a:ext uri="{FF2B5EF4-FFF2-40B4-BE49-F238E27FC236}">
                <a16:creationId xmlns:a16="http://schemas.microsoft.com/office/drawing/2014/main" id="{DBADB2D2-7996-49E2-B3F2-70E4C0903D92}"/>
              </a:ext>
            </a:extLst>
          </p:cNvPr>
          <p:cNvPicPr>
            <a:picLocks noChangeAspect="1"/>
          </p:cNvPicPr>
          <p:nvPr/>
        </p:nvPicPr>
        <p:blipFill>
          <a:blip r:embed="rId3"/>
          <a:stretch>
            <a:fillRect/>
          </a:stretch>
        </p:blipFill>
        <p:spPr>
          <a:xfrm>
            <a:off x="5039540" y="3316530"/>
            <a:ext cx="6461580" cy="3541470"/>
          </a:xfrm>
          <a:prstGeom prst="rect">
            <a:avLst/>
          </a:prstGeom>
        </p:spPr>
      </p:pic>
    </p:spTree>
    <p:extLst>
      <p:ext uri="{BB962C8B-B14F-4D97-AF65-F5344CB8AC3E}">
        <p14:creationId xmlns:p14="http://schemas.microsoft.com/office/powerpoint/2010/main" val="3904541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329EB0-DDEA-4596-B7ED-52EE2CAB126F}"/>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点评产生的四大环节</a:t>
            </a:r>
          </a:p>
        </p:txBody>
      </p:sp>
      <p:sp>
        <p:nvSpPr>
          <p:cNvPr id="3" name="内容占位符 2">
            <a:extLst>
              <a:ext uri="{FF2B5EF4-FFF2-40B4-BE49-F238E27FC236}">
                <a16:creationId xmlns:a16="http://schemas.microsoft.com/office/drawing/2014/main" id="{39B514C9-134D-4A8D-8C37-B9437225E939}"/>
              </a:ext>
            </a:extLst>
          </p:cNvPr>
          <p:cNvSpPr>
            <a:spLocks noGrp="1"/>
          </p:cNvSpPr>
          <p:nvPr>
            <p:ph idx="1"/>
          </p:nvPr>
        </p:nvSpPr>
        <p:spPr>
          <a:xfrm>
            <a:off x="838200" y="1825625"/>
            <a:ext cx="4516120" cy="826135"/>
          </a:xfrm>
        </p:spPr>
        <p:txBody>
          <a:bodyPr>
            <a:normAutofit lnSpcReduction="10000"/>
          </a:bodyPr>
          <a:lstStyle/>
          <a:p>
            <a:pPr marL="0" indent="0">
              <a:buNone/>
            </a:pPr>
            <a:r>
              <a:rPr lang="zh-CN" altLang="en-US" dirty="0"/>
              <a:t>环节四　　点评审核通过</a:t>
            </a:r>
            <a:r>
              <a:rPr lang="en-US" altLang="zh-CN" dirty="0"/>
              <a:t>——</a:t>
            </a:r>
            <a:r>
              <a:rPr lang="zh-CN" altLang="en-US" dirty="0"/>
              <a:t>酒店如何展示？</a:t>
            </a:r>
            <a:endParaRPr lang="en-US" altLang="zh-CN" dirty="0"/>
          </a:p>
          <a:p>
            <a:pPr marL="0" indent="0">
              <a:buNone/>
            </a:pPr>
            <a:endParaRPr lang="en-US" altLang="zh-CN" dirty="0"/>
          </a:p>
        </p:txBody>
      </p:sp>
      <p:sp>
        <p:nvSpPr>
          <p:cNvPr id="4" name="文本框 3">
            <a:extLst>
              <a:ext uri="{FF2B5EF4-FFF2-40B4-BE49-F238E27FC236}">
                <a16:creationId xmlns:a16="http://schemas.microsoft.com/office/drawing/2014/main" id="{0A28EED9-62FA-4180-9564-930E370342B0}"/>
              </a:ext>
            </a:extLst>
          </p:cNvPr>
          <p:cNvSpPr txBox="1"/>
          <p:nvPr/>
        </p:nvSpPr>
        <p:spPr>
          <a:xfrm>
            <a:off x="528320" y="3037840"/>
            <a:ext cx="2936240" cy="923330"/>
          </a:xfrm>
          <a:prstGeom prst="rect">
            <a:avLst/>
          </a:prstGeom>
          <a:noFill/>
        </p:spPr>
        <p:txBody>
          <a:bodyPr wrap="square" rtlCol="0">
            <a:spAutoFit/>
          </a:bodyPr>
          <a:lstStyle/>
          <a:p>
            <a:r>
              <a:rPr lang="zh-CN" altLang="en-US" dirty="0"/>
              <a:t>点评分的计算</a:t>
            </a:r>
            <a:endParaRPr lang="en-US" altLang="zh-CN" dirty="0"/>
          </a:p>
          <a:p>
            <a:r>
              <a:rPr lang="zh-CN" altLang="en-US" dirty="0"/>
              <a:t>点评内容排序</a:t>
            </a:r>
            <a:endParaRPr lang="en-US" altLang="zh-CN" dirty="0"/>
          </a:p>
          <a:p>
            <a:r>
              <a:rPr lang="zh-CN" altLang="en-US" dirty="0"/>
              <a:t>点评标签的挖掘</a:t>
            </a:r>
          </a:p>
        </p:txBody>
      </p:sp>
      <p:pic>
        <p:nvPicPr>
          <p:cNvPr id="8" name="图片 7">
            <a:extLst>
              <a:ext uri="{FF2B5EF4-FFF2-40B4-BE49-F238E27FC236}">
                <a16:creationId xmlns:a16="http://schemas.microsoft.com/office/drawing/2014/main" id="{20071EA5-708F-4D75-91DD-ED440D80E145}"/>
              </a:ext>
            </a:extLst>
          </p:cNvPr>
          <p:cNvPicPr>
            <a:picLocks noChangeAspect="1"/>
          </p:cNvPicPr>
          <p:nvPr/>
        </p:nvPicPr>
        <p:blipFill>
          <a:blip r:embed="rId2"/>
          <a:stretch>
            <a:fillRect/>
          </a:stretch>
        </p:blipFill>
        <p:spPr>
          <a:xfrm>
            <a:off x="7065678" y="810091"/>
            <a:ext cx="2946272" cy="5237817"/>
          </a:xfrm>
          <a:prstGeom prst="rect">
            <a:avLst/>
          </a:prstGeom>
        </p:spPr>
      </p:pic>
      <p:cxnSp>
        <p:nvCxnSpPr>
          <p:cNvPr id="10" name="连接符: 肘形 9">
            <a:extLst>
              <a:ext uri="{FF2B5EF4-FFF2-40B4-BE49-F238E27FC236}">
                <a16:creationId xmlns:a16="http://schemas.microsoft.com/office/drawing/2014/main" id="{F4D26DFB-8ACE-45F3-83B8-C81568D1CAE5}"/>
              </a:ext>
            </a:extLst>
          </p:cNvPr>
          <p:cNvCxnSpPr/>
          <p:nvPr/>
        </p:nvCxnSpPr>
        <p:spPr>
          <a:xfrm rot="10800000" flipV="1">
            <a:off x="5689600" y="3499504"/>
            <a:ext cx="2499360" cy="63561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连接符: 肘形 11">
            <a:extLst>
              <a:ext uri="{FF2B5EF4-FFF2-40B4-BE49-F238E27FC236}">
                <a16:creationId xmlns:a16="http://schemas.microsoft.com/office/drawing/2014/main" id="{03115315-067D-4A60-BB46-B159A9FB06AE}"/>
              </a:ext>
            </a:extLst>
          </p:cNvPr>
          <p:cNvCxnSpPr/>
          <p:nvPr/>
        </p:nvCxnSpPr>
        <p:spPr>
          <a:xfrm>
            <a:off x="9855200" y="1440349"/>
            <a:ext cx="1391920" cy="6221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连接符: 肘形 13">
            <a:extLst>
              <a:ext uri="{FF2B5EF4-FFF2-40B4-BE49-F238E27FC236}">
                <a16:creationId xmlns:a16="http://schemas.microsoft.com/office/drawing/2014/main" id="{51360C22-D111-4F1C-B18E-028D588F0580}"/>
              </a:ext>
            </a:extLst>
          </p:cNvPr>
          <p:cNvCxnSpPr/>
          <p:nvPr/>
        </p:nvCxnSpPr>
        <p:spPr>
          <a:xfrm>
            <a:off x="9030780" y="2651760"/>
            <a:ext cx="1962340" cy="130941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6" name="连接符: 肘形 15">
            <a:extLst>
              <a:ext uri="{FF2B5EF4-FFF2-40B4-BE49-F238E27FC236}">
                <a16:creationId xmlns:a16="http://schemas.microsoft.com/office/drawing/2014/main" id="{E6FC79AE-9B0C-45AE-9274-D9DE207AE6BF}"/>
              </a:ext>
            </a:extLst>
          </p:cNvPr>
          <p:cNvCxnSpPr/>
          <p:nvPr/>
        </p:nvCxnSpPr>
        <p:spPr>
          <a:xfrm flipV="1">
            <a:off x="9030780" y="3961170"/>
            <a:ext cx="1962340" cy="17394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连接符: 肘形 19">
            <a:extLst>
              <a:ext uri="{FF2B5EF4-FFF2-40B4-BE49-F238E27FC236}">
                <a16:creationId xmlns:a16="http://schemas.microsoft.com/office/drawing/2014/main" id="{03528208-9393-4A4E-8F77-A0530CF9049A}"/>
              </a:ext>
            </a:extLst>
          </p:cNvPr>
          <p:cNvCxnSpPr/>
          <p:nvPr/>
        </p:nvCxnSpPr>
        <p:spPr>
          <a:xfrm flipV="1">
            <a:off x="9030780" y="3961170"/>
            <a:ext cx="1962340" cy="13118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251B2D2F-8639-463C-867E-5B9D88992B7C}"/>
              </a:ext>
            </a:extLst>
          </p:cNvPr>
          <p:cNvSpPr txBox="1"/>
          <p:nvPr/>
        </p:nvSpPr>
        <p:spPr>
          <a:xfrm>
            <a:off x="11247120" y="1825625"/>
            <a:ext cx="680720" cy="646331"/>
          </a:xfrm>
          <a:prstGeom prst="rect">
            <a:avLst/>
          </a:prstGeom>
          <a:noFill/>
        </p:spPr>
        <p:txBody>
          <a:bodyPr wrap="square" rtlCol="0">
            <a:spAutoFit/>
          </a:bodyPr>
          <a:lstStyle/>
          <a:p>
            <a:r>
              <a:rPr lang="zh-CN" altLang="en-US" dirty="0"/>
              <a:t>搜索排序</a:t>
            </a:r>
          </a:p>
        </p:txBody>
      </p:sp>
      <p:sp>
        <p:nvSpPr>
          <p:cNvPr id="22" name="文本框 21">
            <a:extLst>
              <a:ext uri="{FF2B5EF4-FFF2-40B4-BE49-F238E27FC236}">
                <a16:creationId xmlns:a16="http://schemas.microsoft.com/office/drawing/2014/main" id="{0CBD573F-1235-41D9-BA1A-1B64A2547FA0}"/>
              </a:ext>
            </a:extLst>
          </p:cNvPr>
          <p:cNvSpPr txBox="1"/>
          <p:nvPr/>
        </p:nvSpPr>
        <p:spPr>
          <a:xfrm>
            <a:off x="4713638" y="3913386"/>
            <a:ext cx="924559" cy="369332"/>
          </a:xfrm>
          <a:prstGeom prst="rect">
            <a:avLst/>
          </a:prstGeom>
          <a:noFill/>
        </p:spPr>
        <p:txBody>
          <a:bodyPr wrap="square" rtlCol="0">
            <a:spAutoFit/>
          </a:bodyPr>
          <a:lstStyle/>
          <a:p>
            <a:r>
              <a:rPr lang="zh-CN" altLang="en-US" dirty="0"/>
              <a:t>点评分</a:t>
            </a:r>
          </a:p>
        </p:txBody>
      </p:sp>
      <p:sp>
        <p:nvSpPr>
          <p:cNvPr id="23" name="文本框 22">
            <a:extLst>
              <a:ext uri="{FF2B5EF4-FFF2-40B4-BE49-F238E27FC236}">
                <a16:creationId xmlns:a16="http://schemas.microsoft.com/office/drawing/2014/main" id="{8860E851-DFE7-40D5-8259-C0118345E648}"/>
              </a:ext>
            </a:extLst>
          </p:cNvPr>
          <p:cNvSpPr txBox="1"/>
          <p:nvPr/>
        </p:nvSpPr>
        <p:spPr>
          <a:xfrm>
            <a:off x="10993120" y="3817311"/>
            <a:ext cx="809910" cy="369332"/>
          </a:xfrm>
          <a:prstGeom prst="rect">
            <a:avLst/>
          </a:prstGeom>
          <a:noFill/>
        </p:spPr>
        <p:txBody>
          <a:bodyPr wrap="square" rtlCol="0">
            <a:spAutoFit/>
          </a:bodyPr>
          <a:lstStyle/>
          <a:p>
            <a:r>
              <a:rPr lang="zh-CN" altLang="en-US" dirty="0"/>
              <a:t>标签</a:t>
            </a:r>
          </a:p>
        </p:txBody>
      </p:sp>
    </p:spTree>
    <p:extLst>
      <p:ext uri="{BB962C8B-B14F-4D97-AF65-F5344CB8AC3E}">
        <p14:creationId xmlns:p14="http://schemas.microsoft.com/office/powerpoint/2010/main" val="3758588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352283-4896-431F-95A4-BF74F7D5A8DD}"/>
              </a:ext>
            </a:extLst>
          </p:cNvPr>
          <p:cNvSpPr>
            <a:spLocks noGrp="1"/>
          </p:cNvSpPr>
          <p:nvPr>
            <p:ph type="title"/>
          </p:nvPr>
        </p:nvSpPr>
        <p:spPr>
          <a:xfrm>
            <a:off x="838200" y="375285"/>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差评的定义</a:t>
            </a:r>
          </a:p>
        </p:txBody>
      </p:sp>
      <p:sp>
        <p:nvSpPr>
          <p:cNvPr id="3" name="内容占位符 2">
            <a:extLst>
              <a:ext uri="{FF2B5EF4-FFF2-40B4-BE49-F238E27FC236}">
                <a16:creationId xmlns:a16="http://schemas.microsoft.com/office/drawing/2014/main" id="{10F74684-5F1F-4B3A-B903-BF6E26D10499}"/>
              </a:ext>
            </a:extLst>
          </p:cNvPr>
          <p:cNvSpPr>
            <a:spLocks noGrp="1"/>
          </p:cNvSpPr>
          <p:nvPr>
            <p:ph idx="1"/>
          </p:nvPr>
        </p:nvSpPr>
        <p:spPr>
          <a:xfrm>
            <a:off x="838200" y="1825625"/>
            <a:ext cx="9697720" cy="2421255"/>
          </a:xfrm>
        </p:spPr>
        <p:txBody>
          <a:bodyPr>
            <a:normAutofit/>
          </a:bodyPr>
          <a:lstStyle/>
          <a:p>
            <a:pPr marL="0" indent="0">
              <a:buNone/>
            </a:pPr>
            <a:r>
              <a:rPr lang="zh-CN" altLang="en-US" dirty="0"/>
              <a:t>在现代网络购物中，买家或者卖家不满意给出的评价。</a:t>
            </a:r>
            <a:endParaRPr lang="en-US" altLang="zh-CN" dirty="0"/>
          </a:p>
          <a:p>
            <a:pPr marL="0" indent="0">
              <a:buNone/>
            </a:pPr>
            <a:endParaRPr lang="en-US" altLang="zh-CN" dirty="0"/>
          </a:p>
          <a:p>
            <a:pPr marL="0" indent="0">
              <a:buNone/>
            </a:pPr>
            <a:endParaRPr lang="en-US" altLang="zh-CN" dirty="0"/>
          </a:p>
          <a:p>
            <a:pPr marL="0" indent="0">
              <a:buNone/>
            </a:pPr>
            <a:r>
              <a:rPr lang="zh-CN" altLang="en-US" dirty="0"/>
              <a:t>在ＯＴＡ中低于</a:t>
            </a:r>
            <a:r>
              <a:rPr lang="zh-CN" altLang="en-US" b="1" dirty="0">
                <a:solidFill>
                  <a:srgbClr val="FF0000"/>
                </a:solidFill>
                <a:effectLst>
                  <a:outerShdw blurRad="38100" dist="38100" dir="2700000" algn="tl">
                    <a:srgbClr val="000000">
                      <a:alpha val="43137"/>
                    </a:srgbClr>
                  </a:outerShdw>
                </a:effectLst>
              </a:rPr>
              <a:t>３</a:t>
            </a:r>
            <a:r>
              <a:rPr lang="zh-CN" altLang="en-US" dirty="0"/>
              <a:t>分的评价称为差评</a:t>
            </a:r>
          </a:p>
        </p:txBody>
      </p:sp>
    </p:spTree>
    <p:extLst>
      <p:ext uri="{BB962C8B-B14F-4D97-AF65-F5344CB8AC3E}">
        <p14:creationId xmlns:p14="http://schemas.microsoft.com/office/powerpoint/2010/main" val="3273222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FBBCF7-B581-4817-8E5D-87C7B30461B3}"/>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评价的分类及回复技巧</a:t>
            </a:r>
          </a:p>
        </p:txBody>
      </p:sp>
      <p:graphicFrame>
        <p:nvGraphicFramePr>
          <p:cNvPr id="4" name="表格 3">
            <a:extLst>
              <a:ext uri="{FF2B5EF4-FFF2-40B4-BE49-F238E27FC236}">
                <a16:creationId xmlns:a16="http://schemas.microsoft.com/office/drawing/2014/main" id="{1E6250A3-96C2-44A8-BD23-E9BDE04FA5E2}"/>
              </a:ext>
            </a:extLst>
          </p:cNvPr>
          <p:cNvGraphicFramePr>
            <a:graphicFrameLocks noGrp="1"/>
          </p:cNvGraphicFramePr>
          <p:nvPr>
            <p:extLst>
              <p:ext uri="{D42A27DB-BD31-4B8C-83A1-F6EECF244321}">
                <p14:modId xmlns:p14="http://schemas.microsoft.com/office/powerpoint/2010/main" val="3052748903"/>
              </p:ext>
            </p:extLst>
          </p:nvPr>
        </p:nvGraphicFramePr>
        <p:xfrm>
          <a:off x="452120" y="1948180"/>
          <a:ext cx="8183880" cy="2961640"/>
        </p:xfrm>
        <a:graphic>
          <a:graphicData uri="http://schemas.openxmlformats.org/drawingml/2006/table">
            <a:tbl>
              <a:tblPr firstRow="1" bandRow="1">
                <a:tableStyleId>{5C22544A-7EE6-4342-B048-85BDC9FD1C3A}</a:tableStyleId>
              </a:tblPr>
              <a:tblGrid>
                <a:gridCol w="1294076">
                  <a:extLst>
                    <a:ext uri="{9D8B030D-6E8A-4147-A177-3AD203B41FA5}">
                      <a16:colId xmlns:a16="http://schemas.microsoft.com/office/drawing/2014/main" val="2146585921"/>
                    </a:ext>
                  </a:extLst>
                </a:gridCol>
                <a:gridCol w="1575397">
                  <a:extLst>
                    <a:ext uri="{9D8B030D-6E8A-4147-A177-3AD203B41FA5}">
                      <a16:colId xmlns:a16="http://schemas.microsoft.com/office/drawing/2014/main" val="760621310"/>
                    </a:ext>
                  </a:extLst>
                </a:gridCol>
                <a:gridCol w="3268437">
                  <a:extLst>
                    <a:ext uri="{9D8B030D-6E8A-4147-A177-3AD203B41FA5}">
                      <a16:colId xmlns:a16="http://schemas.microsoft.com/office/drawing/2014/main" val="1135129306"/>
                    </a:ext>
                  </a:extLst>
                </a:gridCol>
                <a:gridCol w="2045970">
                  <a:extLst>
                    <a:ext uri="{9D8B030D-6E8A-4147-A177-3AD203B41FA5}">
                      <a16:colId xmlns:a16="http://schemas.microsoft.com/office/drawing/2014/main" val="3873873538"/>
                    </a:ext>
                  </a:extLst>
                </a:gridCol>
              </a:tblGrid>
              <a:tr h="370840">
                <a:tc>
                  <a:txBody>
                    <a:bodyPr/>
                    <a:lstStyle/>
                    <a:p>
                      <a:r>
                        <a:rPr lang="zh-CN" altLang="en-US" dirty="0"/>
                        <a:t>类型</a:t>
                      </a:r>
                    </a:p>
                  </a:txBody>
                  <a:tcPr/>
                </a:tc>
                <a:tc>
                  <a:txBody>
                    <a:bodyPr/>
                    <a:lstStyle/>
                    <a:p>
                      <a:r>
                        <a:rPr lang="zh-CN" altLang="en-US" dirty="0"/>
                        <a:t>感情色彩</a:t>
                      </a:r>
                    </a:p>
                  </a:txBody>
                  <a:tcPr/>
                </a:tc>
                <a:tc>
                  <a:txBody>
                    <a:bodyPr/>
                    <a:lstStyle/>
                    <a:p>
                      <a:r>
                        <a:rPr lang="zh-CN" altLang="en-US" dirty="0"/>
                        <a:t>举例</a:t>
                      </a:r>
                    </a:p>
                  </a:txBody>
                  <a:tcPr/>
                </a:tc>
                <a:tc>
                  <a:txBody>
                    <a:bodyPr/>
                    <a:lstStyle/>
                    <a:p>
                      <a:r>
                        <a:rPr lang="zh-CN" altLang="en-US" dirty="0"/>
                        <a:t>回复对策</a:t>
                      </a:r>
                    </a:p>
                  </a:txBody>
                  <a:tcPr/>
                </a:tc>
                <a:extLst>
                  <a:ext uri="{0D108BD9-81ED-4DB2-BD59-A6C34878D82A}">
                    <a16:rowId xmlns:a16="http://schemas.microsoft.com/office/drawing/2014/main" val="210708468"/>
                  </a:ext>
                </a:extLst>
              </a:tr>
              <a:tr h="370840">
                <a:tc rowSpan="2">
                  <a:txBody>
                    <a:bodyPr/>
                    <a:lstStyle/>
                    <a:p>
                      <a:r>
                        <a:rPr lang="zh-CN" altLang="en-US" dirty="0"/>
                        <a:t>爱你</a:t>
                      </a:r>
                    </a:p>
                  </a:txBody>
                  <a:tcPr anchor="ctr"/>
                </a:tc>
                <a:tc>
                  <a:txBody>
                    <a:bodyPr/>
                    <a:lstStyle/>
                    <a:p>
                      <a:r>
                        <a:rPr lang="zh-CN" altLang="en-US" dirty="0"/>
                        <a:t>初恋般</a:t>
                      </a:r>
                    </a:p>
                  </a:txBody>
                  <a:tcPr anchor="ctr"/>
                </a:tc>
                <a:tc>
                  <a:txBody>
                    <a:bodyPr/>
                    <a:lstStyle/>
                    <a:p>
                      <a:r>
                        <a:rPr lang="zh-CN" altLang="en-US" dirty="0"/>
                        <a:t>太太太完美了</a:t>
                      </a:r>
                    </a:p>
                  </a:txBody>
                  <a:tcPr/>
                </a:tc>
                <a:tc rowSpan="2">
                  <a:txBody>
                    <a:bodyPr/>
                    <a:lstStyle/>
                    <a:p>
                      <a:r>
                        <a:rPr lang="zh-CN" altLang="en-US" dirty="0"/>
                        <a:t>热情回应，邀请再来。</a:t>
                      </a:r>
                    </a:p>
                  </a:txBody>
                  <a:tcPr/>
                </a:tc>
                <a:extLst>
                  <a:ext uri="{0D108BD9-81ED-4DB2-BD59-A6C34878D82A}">
                    <a16:rowId xmlns:a16="http://schemas.microsoft.com/office/drawing/2014/main" val="1320879812"/>
                  </a:ext>
                </a:extLst>
              </a:tr>
              <a:tr h="370840">
                <a:tc vMerge="1">
                  <a:txBody>
                    <a:bodyPr/>
                    <a:lstStyle/>
                    <a:p>
                      <a:endParaRPr lang="zh-CN" altLang="en-US" dirty="0"/>
                    </a:p>
                  </a:txBody>
                  <a:tcPr/>
                </a:tc>
                <a:tc>
                  <a:txBody>
                    <a:bodyPr/>
                    <a:lstStyle/>
                    <a:p>
                      <a:r>
                        <a:rPr lang="zh-CN" altLang="en-US" dirty="0"/>
                        <a:t>理智型</a:t>
                      </a:r>
                    </a:p>
                  </a:txBody>
                  <a:tcPr anchor="ctr"/>
                </a:tc>
                <a:tc>
                  <a:txBody>
                    <a:bodyPr/>
                    <a:lstStyle/>
                    <a:p>
                      <a:r>
                        <a:rPr lang="zh-CN" altLang="en-US" dirty="0"/>
                        <a:t>地段优越，干净卫生</a:t>
                      </a:r>
                    </a:p>
                  </a:txBody>
                  <a:tcPr/>
                </a:tc>
                <a:tc vMerge="1">
                  <a:txBody>
                    <a:bodyPr/>
                    <a:lstStyle/>
                    <a:p>
                      <a:endParaRPr lang="zh-CN" altLang="en-US" dirty="0"/>
                    </a:p>
                  </a:txBody>
                  <a:tcPr/>
                </a:tc>
                <a:extLst>
                  <a:ext uri="{0D108BD9-81ED-4DB2-BD59-A6C34878D82A}">
                    <a16:rowId xmlns:a16="http://schemas.microsoft.com/office/drawing/2014/main" val="3196496997"/>
                  </a:ext>
                </a:extLst>
              </a:tr>
              <a:tr h="370840">
                <a:tc rowSpan="3">
                  <a:txBody>
                    <a:bodyPr/>
                    <a:lstStyle/>
                    <a:p>
                      <a:r>
                        <a:rPr lang="zh-CN" altLang="en-US" dirty="0"/>
                        <a:t>恨你</a:t>
                      </a:r>
                    </a:p>
                  </a:txBody>
                  <a:tcPr anchor="ctr"/>
                </a:tc>
                <a:tc>
                  <a:txBody>
                    <a:bodyPr/>
                    <a:lstStyle/>
                    <a:p>
                      <a:r>
                        <a:rPr lang="zh-CN" altLang="en-US" dirty="0"/>
                        <a:t>冲动型</a:t>
                      </a:r>
                    </a:p>
                  </a:txBody>
                  <a:tcPr anchor="ctr"/>
                </a:tc>
                <a:tc>
                  <a:txBody>
                    <a:bodyPr/>
                    <a:lstStyle/>
                    <a:p>
                      <a:r>
                        <a:rPr lang="zh-CN" altLang="en-US" dirty="0"/>
                        <a:t>不解释，太烂了，</a:t>
                      </a:r>
                    </a:p>
                  </a:txBody>
                  <a:tcPr/>
                </a:tc>
                <a:tc>
                  <a:txBody>
                    <a:bodyPr/>
                    <a:lstStyle/>
                    <a:p>
                      <a:r>
                        <a:rPr lang="zh-CN" altLang="en-US" dirty="0"/>
                        <a:t>委屈不解了解原因</a:t>
                      </a:r>
                    </a:p>
                  </a:txBody>
                  <a:tcPr/>
                </a:tc>
                <a:extLst>
                  <a:ext uri="{0D108BD9-81ED-4DB2-BD59-A6C34878D82A}">
                    <a16:rowId xmlns:a16="http://schemas.microsoft.com/office/drawing/2014/main" val="1147661138"/>
                  </a:ext>
                </a:extLst>
              </a:tr>
              <a:tr h="370840">
                <a:tc vMerge="1">
                  <a:txBody>
                    <a:bodyPr/>
                    <a:lstStyle/>
                    <a:p>
                      <a:endParaRPr lang="zh-CN" altLang="en-US" dirty="0"/>
                    </a:p>
                  </a:txBody>
                  <a:tcPr/>
                </a:tc>
                <a:tc>
                  <a:txBody>
                    <a:bodyPr/>
                    <a:lstStyle/>
                    <a:p>
                      <a:r>
                        <a:rPr lang="zh-CN" altLang="en-US" dirty="0"/>
                        <a:t>理智型</a:t>
                      </a:r>
                    </a:p>
                  </a:txBody>
                  <a:tcPr anchor="ctr"/>
                </a:tc>
                <a:tc>
                  <a:txBody>
                    <a:bodyPr/>
                    <a:lstStyle/>
                    <a:p>
                      <a:r>
                        <a:rPr lang="zh-CN" altLang="en-US" dirty="0"/>
                        <a:t>床单不干净</a:t>
                      </a:r>
                    </a:p>
                  </a:txBody>
                  <a:tcPr/>
                </a:tc>
                <a:tc>
                  <a:txBody>
                    <a:bodyPr/>
                    <a:lstStyle/>
                    <a:p>
                      <a:r>
                        <a:rPr lang="zh-CN" altLang="en-US" dirty="0"/>
                        <a:t>诚恳的解决问题</a:t>
                      </a:r>
                    </a:p>
                  </a:txBody>
                  <a:tcPr/>
                </a:tc>
                <a:extLst>
                  <a:ext uri="{0D108BD9-81ED-4DB2-BD59-A6C34878D82A}">
                    <a16:rowId xmlns:a16="http://schemas.microsoft.com/office/drawing/2014/main" val="1459042635"/>
                  </a:ext>
                </a:extLst>
              </a:tr>
              <a:tr h="362374">
                <a:tc vMerge="1">
                  <a:txBody>
                    <a:bodyPr/>
                    <a:lstStyle/>
                    <a:p>
                      <a:endParaRPr lang="zh-CN" altLang="en-US" dirty="0"/>
                    </a:p>
                  </a:txBody>
                  <a:tcPr/>
                </a:tc>
                <a:tc>
                  <a:txBody>
                    <a:bodyPr/>
                    <a:lstStyle/>
                    <a:p>
                      <a:r>
                        <a:rPr lang="zh-CN" altLang="en-US" dirty="0"/>
                        <a:t>混合型</a:t>
                      </a:r>
                    </a:p>
                  </a:txBody>
                  <a:tcPr anchor="ctr"/>
                </a:tc>
                <a:tc>
                  <a:txBody>
                    <a:bodyPr/>
                    <a:lstStyle/>
                    <a:p>
                      <a:r>
                        <a:rPr lang="zh-CN" altLang="en-US" dirty="0"/>
                        <a:t>过了１０点没早餐太差劲</a:t>
                      </a:r>
                    </a:p>
                  </a:txBody>
                  <a:tcPr/>
                </a:tc>
                <a:tc>
                  <a:txBody>
                    <a:bodyPr/>
                    <a:lstStyle/>
                    <a:p>
                      <a:r>
                        <a:rPr lang="zh-CN" altLang="en-US" dirty="0"/>
                        <a:t>致歉，解释</a:t>
                      </a:r>
                    </a:p>
                  </a:txBody>
                  <a:tcPr/>
                </a:tc>
                <a:extLst>
                  <a:ext uri="{0D108BD9-81ED-4DB2-BD59-A6C34878D82A}">
                    <a16:rowId xmlns:a16="http://schemas.microsoft.com/office/drawing/2014/main" val="3901013075"/>
                  </a:ext>
                </a:extLst>
              </a:tr>
              <a:tr h="370840">
                <a:tc rowSpan="2">
                  <a:txBody>
                    <a:bodyPr/>
                    <a:lstStyle/>
                    <a:p>
                      <a:r>
                        <a:rPr lang="zh-CN" altLang="en-US" dirty="0"/>
                        <a:t>中性</a:t>
                      </a:r>
                    </a:p>
                  </a:txBody>
                  <a:tcPr anchor="ctr"/>
                </a:tc>
                <a:tc>
                  <a:txBody>
                    <a:bodyPr/>
                    <a:lstStyle/>
                    <a:p>
                      <a:r>
                        <a:rPr lang="zh-CN" altLang="en-US" dirty="0"/>
                        <a:t>感受普通</a:t>
                      </a:r>
                    </a:p>
                  </a:txBody>
                  <a:tcPr anchor="ctr"/>
                </a:tc>
                <a:tc>
                  <a:txBody>
                    <a:bodyPr/>
                    <a:lstStyle/>
                    <a:p>
                      <a:r>
                        <a:rPr lang="zh-CN" altLang="en-US" dirty="0"/>
                        <a:t>还可以吧</a:t>
                      </a:r>
                    </a:p>
                  </a:txBody>
                  <a:tcPr/>
                </a:tc>
                <a:tc>
                  <a:txBody>
                    <a:bodyPr/>
                    <a:lstStyle/>
                    <a:p>
                      <a:r>
                        <a:rPr lang="zh-CN" altLang="en-US" dirty="0"/>
                        <a:t>诚恳了解入住感受</a:t>
                      </a:r>
                    </a:p>
                  </a:txBody>
                  <a:tcPr/>
                </a:tc>
                <a:extLst>
                  <a:ext uri="{0D108BD9-81ED-4DB2-BD59-A6C34878D82A}">
                    <a16:rowId xmlns:a16="http://schemas.microsoft.com/office/drawing/2014/main" val="3975611752"/>
                  </a:ext>
                </a:extLst>
              </a:tr>
              <a:tr h="370840">
                <a:tc vMerge="1">
                  <a:txBody>
                    <a:bodyPr/>
                    <a:lstStyle/>
                    <a:p>
                      <a:endParaRPr lang="zh-CN" altLang="en-US" dirty="0"/>
                    </a:p>
                  </a:txBody>
                  <a:tcPr/>
                </a:tc>
                <a:tc>
                  <a:txBody>
                    <a:bodyPr/>
                    <a:lstStyle/>
                    <a:p>
                      <a:r>
                        <a:rPr lang="zh-CN" altLang="en-US" dirty="0"/>
                        <a:t>凑积分</a:t>
                      </a:r>
                    </a:p>
                  </a:txBody>
                  <a:tcPr anchor="ctr"/>
                </a:tc>
                <a:tc>
                  <a:txBody>
                    <a:bodyPr/>
                    <a:lstStyle/>
                    <a:p>
                      <a:r>
                        <a:rPr lang="zh-CN" altLang="en-US" dirty="0"/>
                        <a:t>呵呵哈哈恩恩</a:t>
                      </a:r>
                    </a:p>
                  </a:txBody>
                  <a:tcPr/>
                </a:tc>
                <a:tc>
                  <a:txBody>
                    <a:bodyPr/>
                    <a:lstStyle/>
                    <a:p>
                      <a:r>
                        <a:rPr lang="zh-CN" altLang="en-US" dirty="0"/>
                        <a:t>来点小幽默</a:t>
                      </a:r>
                    </a:p>
                  </a:txBody>
                  <a:tcPr/>
                </a:tc>
                <a:extLst>
                  <a:ext uri="{0D108BD9-81ED-4DB2-BD59-A6C34878D82A}">
                    <a16:rowId xmlns:a16="http://schemas.microsoft.com/office/drawing/2014/main" val="3679552363"/>
                  </a:ext>
                </a:extLst>
              </a:tr>
            </a:tbl>
          </a:graphicData>
        </a:graphic>
      </p:graphicFrame>
      <p:sp>
        <p:nvSpPr>
          <p:cNvPr id="5" name="文本框 4">
            <a:extLst>
              <a:ext uri="{FF2B5EF4-FFF2-40B4-BE49-F238E27FC236}">
                <a16:creationId xmlns:a16="http://schemas.microsoft.com/office/drawing/2014/main" id="{36C992DE-B497-4F98-9EBB-6A924E42B866}"/>
              </a:ext>
            </a:extLst>
          </p:cNvPr>
          <p:cNvSpPr txBox="1"/>
          <p:nvPr/>
        </p:nvSpPr>
        <p:spPr>
          <a:xfrm>
            <a:off x="8544560" y="599440"/>
            <a:ext cx="2956560" cy="1200329"/>
          </a:xfrm>
          <a:prstGeom prst="rect">
            <a:avLst/>
          </a:prstGeom>
          <a:noFill/>
        </p:spPr>
        <p:txBody>
          <a:bodyPr wrap="square" rtlCol="0">
            <a:spAutoFit/>
          </a:bodyPr>
          <a:lstStyle/>
          <a:p>
            <a:r>
              <a:rPr lang="zh-CN" altLang="en-US" sz="2400" dirty="0"/>
              <a:t>在回复评论时，我们需要考虑，希望之后的客人了解到什么？</a:t>
            </a:r>
          </a:p>
        </p:txBody>
      </p:sp>
      <p:sp>
        <p:nvSpPr>
          <p:cNvPr id="6" name="文本框 5">
            <a:extLst>
              <a:ext uri="{FF2B5EF4-FFF2-40B4-BE49-F238E27FC236}">
                <a16:creationId xmlns:a16="http://schemas.microsoft.com/office/drawing/2014/main" id="{6E2A0F33-B868-4336-8C46-6847DA7351C4}"/>
              </a:ext>
            </a:extLst>
          </p:cNvPr>
          <p:cNvSpPr txBox="1"/>
          <p:nvPr/>
        </p:nvSpPr>
        <p:spPr>
          <a:xfrm>
            <a:off x="8636000" y="2305615"/>
            <a:ext cx="4470400" cy="2246769"/>
          </a:xfrm>
          <a:prstGeom prst="rect">
            <a:avLst/>
          </a:prstGeom>
          <a:noFill/>
        </p:spPr>
        <p:txBody>
          <a:bodyPr wrap="square" rtlCol="0">
            <a:spAutoFit/>
          </a:bodyPr>
          <a:lstStyle/>
          <a:p>
            <a:r>
              <a:rPr lang="zh-CN" altLang="en-US" sz="2800" dirty="0"/>
              <a:t>酒店的诚恳与热情</a:t>
            </a:r>
            <a:endParaRPr lang="en-US" altLang="zh-CN" sz="2800" dirty="0"/>
          </a:p>
          <a:p>
            <a:r>
              <a:rPr lang="zh-CN" altLang="en-US" sz="2800" dirty="0"/>
              <a:t>处理问题的积极态度</a:t>
            </a:r>
            <a:endParaRPr lang="en-US" altLang="zh-CN" sz="2800" dirty="0"/>
          </a:p>
          <a:p>
            <a:r>
              <a:rPr lang="zh-CN" altLang="en-US" sz="2800" dirty="0"/>
              <a:t>酒店的设施与条件</a:t>
            </a:r>
            <a:endParaRPr lang="en-US" altLang="zh-CN" sz="2800" dirty="0"/>
          </a:p>
          <a:p>
            <a:r>
              <a:rPr lang="zh-CN" altLang="en-US" sz="2800" dirty="0"/>
              <a:t>优越的地段或自然风景</a:t>
            </a:r>
            <a:endParaRPr lang="en-US" altLang="zh-CN" sz="2800" dirty="0"/>
          </a:p>
          <a:p>
            <a:r>
              <a:rPr lang="zh-CN" altLang="en-US" sz="2800" dirty="0"/>
              <a:t>近期的活动</a:t>
            </a:r>
          </a:p>
        </p:txBody>
      </p:sp>
    </p:spTree>
    <p:extLst>
      <p:ext uri="{BB962C8B-B14F-4D97-AF65-F5344CB8AC3E}">
        <p14:creationId xmlns:p14="http://schemas.microsoft.com/office/powerpoint/2010/main" val="182031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204F28-3F5F-4215-938C-4AFBA02C585A}"/>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他们又是谁</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——OTA</a:t>
            </a:r>
            <a:r>
              <a:rPr lang="zh-CN" altLang="en-US" b="1" dirty="0">
                <a:solidFill>
                  <a:srgbClr val="FF0000"/>
                </a:solidFill>
                <a:effectLst>
                  <a:outerShdw blurRad="38100" dist="38100" dir="2700000" algn="tl">
                    <a:srgbClr val="000000">
                      <a:alpha val="43137"/>
                    </a:srgbClr>
                  </a:outerShdw>
                </a:effectLst>
              </a:rPr>
              <a:t>基本定义</a:t>
            </a:r>
          </a:p>
        </p:txBody>
      </p:sp>
      <p:sp>
        <p:nvSpPr>
          <p:cNvPr id="4" name="文本框 3">
            <a:extLst>
              <a:ext uri="{FF2B5EF4-FFF2-40B4-BE49-F238E27FC236}">
                <a16:creationId xmlns:a16="http://schemas.microsoft.com/office/drawing/2014/main" id="{180991D5-7E50-4F08-B861-949C1AC58CD0}"/>
              </a:ext>
            </a:extLst>
          </p:cNvPr>
          <p:cNvSpPr txBox="1"/>
          <p:nvPr/>
        </p:nvSpPr>
        <p:spPr>
          <a:xfrm>
            <a:off x="838200" y="2038350"/>
            <a:ext cx="3524250" cy="523220"/>
          </a:xfrm>
          <a:prstGeom prst="rect">
            <a:avLst/>
          </a:prstGeom>
          <a:noFill/>
        </p:spPr>
        <p:txBody>
          <a:bodyPr wrap="square" rtlCol="0">
            <a:spAutoFit/>
          </a:bodyPr>
          <a:lstStyle/>
          <a:p>
            <a:r>
              <a:rPr lang="en-US" altLang="zh-CN" sz="2800" dirty="0">
                <a:solidFill>
                  <a:srgbClr val="FF0000"/>
                </a:solidFill>
              </a:rPr>
              <a:t>O</a:t>
            </a:r>
            <a:r>
              <a:rPr lang="en-US" altLang="zh-CN" sz="2800" dirty="0"/>
              <a:t>nline </a:t>
            </a:r>
            <a:r>
              <a:rPr lang="en-US" altLang="zh-CN" sz="2800" dirty="0">
                <a:solidFill>
                  <a:srgbClr val="FF0000"/>
                </a:solidFill>
              </a:rPr>
              <a:t>T</a:t>
            </a:r>
            <a:r>
              <a:rPr lang="en-US" altLang="zh-CN" sz="2800" dirty="0"/>
              <a:t>ravel </a:t>
            </a:r>
            <a:r>
              <a:rPr lang="en-US" altLang="zh-CN" sz="2800" dirty="0">
                <a:solidFill>
                  <a:srgbClr val="FF0000"/>
                </a:solidFill>
              </a:rPr>
              <a:t>A</a:t>
            </a:r>
            <a:r>
              <a:rPr lang="en-US" altLang="zh-CN" sz="2800" dirty="0"/>
              <a:t>gency</a:t>
            </a:r>
            <a:endParaRPr lang="zh-CN" altLang="en-US" sz="2800" dirty="0"/>
          </a:p>
        </p:txBody>
      </p:sp>
      <p:sp>
        <p:nvSpPr>
          <p:cNvPr id="5" name="文本框 4">
            <a:extLst>
              <a:ext uri="{FF2B5EF4-FFF2-40B4-BE49-F238E27FC236}">
                <a16:creationId xmlns:a16="http://schemas.microsoft.com/office/drawing/2014/main" id="{E7E05FFF-B8A7-4CAE-AE59-6D0D88A249E2}"/>
              </a:ext>
            </a:extLst>
          </p:cNvPr>
          <p:cNvSpPr txBox="1"/>
          <p:nvPr/>
        </p:nvSpPr>
        <p:spPr>
          <a:xfrm>
            <a:off x="3219450" y="2774662"/>
            <a:ext cx="2990850" cy="584775"/>
          </a:xfrm>
          <a:prstGeom prst="rect">
            <a:avLst/>
          </a:prstGeom>
          <a:noFill/>
        </p:spPr>
        <p:txBody>
          <a:bodyPr wrap="square" rtlCol="0">
            <a:spAutoFit/>
          </a:bodyPr>
          <a:lstStyle/>
          <a:p>
            <a:r>
              <a:rPr lang="zh-CN" altLang="en-US" sz="3200" b="1" dirty="0">
                <a:solidFill>
                  <a:srgbClr val="00B050"/>
                </a:solidFill>
                <a:effectLst>
                  <a:outerShdw blurRad="38100" dist="38100" dir="2700000" algn="tl">
                    <a:srgbClr val="000000">
                      <a:alpha val="43137"/>
                    </a:srgbClr>
                  </a:outerShdw>
                </a:effectLst>
              </a:rPr>
              <a:t>在线</a:t>
            </a:r>
            <a:r>
              <a:rPr lang="zh-CN" altLang="en-US" sz="3200" b="1" dirty="0">
                <a:solidFill>
                  <a:srgbClr val="FF0000"/>
                </a:solidFill>
                <a:effectLst>
                  <a:outerShdw blurRad="38100" dist="38100" dir="2700000" algn="tl">
                    <a:srgbClr val="000000">
                      <a:alpha val="43137"/>
                    </a:srgbClr>
                  </a:outerShdw>
                </a:effectLst>
              </a:rPr>
              <a:t>旅行社</a:t>
            </a:r>
          </a:p>
        </p:txBody>
      </p:sp>
      <p:sp>
        <p:nvSpPr>
          <p:cNvPr id="6" name="文本框 5">
            <a:extLst>
              <a:ext uri="{FF2B5EF4-FFF2-40B4-BE49-F238E27FC236}">
                <a16:creationId xmlns:a16="http://schemas.microsoft.com/office/drawing/2014/main" id="{23E8EFBF-63AC-463A-B095-9216194217DE}"/>
              </a:ext>
            </a:extLst>
          </p:cNvPr>
          <p:cNvSpPr txBox="1"/>
          <p:nvPr/>
        </p:nvSpPr>
        <p:spPr>
          <a:xfrm>
            <a:off x="4714875" y="3797080"/>
            <a:ext cx="6086475" cy="646331"/>
          </a:xfrm>
          <a:prstGeom prst="rect">
            <a:avLst/>
          </a:prstGeom>
          <a:noFill/>
        </p:spPr>
        <p:txBody>
          <a:bodyPr wrap="square" rtlCol="0">
            <a:spAutoFit/>
          </a:bodyPr>
          <a:lstStyle/>
          <a:p>
            <a:r>
              <a:rPr lang="zh-CN" altLang="en-US" sz="3600" b="1" dirty="0">
                <a:solidFill>
                  <a:schemeClr val="accent5">
                    <a:lumMod val="75000"/>
                  </a:schemeClr>
                </a:solidFill>
                <a:effectLst>
                  <a:outerShdw blurRad="38100" dist="38100" dir="2700000" algn="tl">
                    <a:srgbClr val="000000">
                      <a:alpha val="43137"/>
                    </a:srgbClr>
                  </a:outerShdw>
                </a:effectLst>
              </a:rPr>
              <a:t>互联网</a:t>
            </a:r>
            <a:r>
              <a:rPr lang="en-US" altLang="zh-CN" sz="3600" b="1" dirty="0">
                <a:effectLst>
                  <a:outerShdw blurRad="38100" dist="38100" dir="2700000" algn="tl">
                    <a:srgbClr val="000000">
                      <a:alpha val="43137"/>
                    </a:srgbClr>
                  </a:outerShdw>
                </a:effectLst>
              </a:rPr>
              <a:t>+</a:t>
            </a:r>
            <a:r>
              <a:rPr lang="zh-CN" altLang="en-US" sz="3600" b="1" dirty="0">
                <a:solidFill>
                  <a:schemeClr val="accent2">
                    <a:lumMod val="75000"/>
                  </a:schemeClr>
                </a:solidFill>
                <a:effectLst>
                  <a:outerShdw blurRad="38100" dist="38100" dir="2700000" algn="tl">
                    <a:srgbClr val="000000">
                      <a:alpha val="43137"/>
                    </a:srgbClr>
                  </a:outerShdw>
                </a:effectLst>
              </a:rPr>
              <a:t>传统旅行社资质</a:t>
            </a:r>
          </a:p>
        </p:txBody>
      </p:sp>
    </p:spTree>
    <p:extLst>
      <p:ext uri="{BB962C8B-B14F-4D97-AF65-F5344CB8AC3E}">
        <p14:creationId xmlns:p14="http://schemas.microsoft.com/office/powerpoint/2010/main" val="32803259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47239A-47B4-4EF0-B203-18E8CE28BB26}"/>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客观型差评</a:t>
            </a:r>
          </a:p>
        </p:txBody>
      </p:sp>
      <p:pic>
        <p:nvPicPr>
          <p:cNvPr id="4" name="图片 3">
            <a:extLst>
              <a:ext uri="{FF2B5EF4-FFF2-40B4-BE49-F238E27FC236}">
                <a16:creationId xmlns:a16="http://schemas.microsoft.com/office/drawing/2014/main" id="{0D0309E4-986F-4998-A89E-A6B1F31E6250}"/>
              </a:ext>
            </a:extLst>
          </p:cNvPr>
          <p:cNvPicPr>
            <a:picLocks noChangeAspect="1"/>
          </p:cNvPicPr>
          <p:nvPr/>
        </p:nvPicPr>
        <p:blipFill>
          <a:blip r:embed="rId2"/>
          <a:stretch>
            <a:fillRect/>
          </a:stretch>
        </p:blipFill>
        <p:spPr>
          <a:xfrm>
            <a:off x="398427" y="1351280"/>
            <a:ext cx="4328885" cy="5425440"/>
          </a:xfrm>
          <a:prstGeom prst="rect">
            <a:avLst/>
          </a:prstGeom>
        </p:spPr>
      </p:pic>
      <p:pic>
        <p:nvPicPr>
          <p:cNvPr id="5" name="图片 4">
            <a:extLst>
              <a:ext uri="{FF2B5EF4-FFF2-40B4-BE49-F238E27FC236}">
                <a16:creationId xmlns:a16="http://schemas.microsoft.com/office/drawing/2014/main" id="{113402A4-E4CA-42C2-B55D-8F159106E694}"/>
              </a:ext>
            </a:extLst>
          </p:cNvPr>
          <p:cNvPicPr>
            <a:picLocks noChangeAspect="1"/>
          </p:cNvPicPr>
          <p:nvPr/>
        </p:nvPicPr>
        <p:blipFill>
          <a:blip r:embed="rId3"/>
          <a:stretch>
            <a:fillRect/>
          </a:stretch>
        </p:blipFill>
        <p:spPr>
          <a:xfrm>
            <a:off x="4727312" y="469424"/>
            <a:ext cx="7048500" cy="3429000"/>
          </a:xfrm>
          <a:prstGeom prst="rect">
            <a:avLst/>
          </a:prstGeom>
        </p:spPr>
      </p:pic>
      <p:pic>
        <p:nvPicPr>
          <p:cNvPr id="6" name="图片 5">
            <a:extLst>
              <a:ext uri="{FF2B5EF4-FFF2-40B4-BE49-F238E27FC236}">
                <a16:creationId xmlns:a16="http://schemas.microsoft.com/office/drawing/2014/main" id="{87D53901-0355-496E-AA2E-38412BEB15AE}"/>
              </a:ext>
            </a:extLst>
          </p:cNvPr>
          <p:cNvPicPr>
            <a:picLocks noChangeAspect="1"/>
          </p:cNvPicPr>
          <p:nvPr/>
        </p:nvPicPr>
        <p:blipFill>
          <a:blip r:embed="rId4"/>
          <a:stretch>
            <a:fillRect/>
          </a:stretch>
        </p:blipFill>
        <p:spPr>
          <a:xfrm>
            <a:off x="5262880" y="4012340"/>
            <a:ext cx="5285740" cy="2650464"/>
          </a:xfrm>
          <a:prstGeom prst="rect">
            <a:avLst/>
          </a:prstGeom>
        </p:spPr>
      </p:pic>
    </p:spTree>
    <p:extLst>
      <p:ext uri="{BB962C8B-B14F-4D97-AF65-F5344CB8AC3E}">
        <p14:creationId xmlns:p14="http://schemas.microsoft.com/office/powerpoint/2010/main" val="970236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D1C96C-691C-478D-B604-3F1B5764A424}"/>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混合型差评</a:t>
            </a:r>
          </a:p>
        </p:txBody>
      </p:sp>
      <p:pic>
        <p:nvPicPr>
          <p:cNvPr id="4" name="图片 3">
            <a:extLst>
              <a:ext uri="{FF2B5EF4-FFF2-40B4-BE49-F238E27FC236}">
                <a16:creationId xmlns:a16="http://schemas.microsoft.com/office/drawing/2014/main" id="{AFCFB6BF-58B5-40C8-B962-CD172CDA558B}"/>
              </a:ext>
            </a:extLst>
          </p:cNvPr>
          <p:cNvPicPr>
            <a:picLocks noChangeAspect="1"/>
          </p:cNvPicPr>
          <p:nvPr/>
        </p:nvPicPr>
        <p:blipFill>
          <a:blip r:embed="rId2"/>
          <a:stretch>
            <a:fillRect/>
          </a:stretch>
        </p:blipFill>
        <p:spPr>
          <a:xfrm>
            <a:off x="558482" y="1339533"/>
            <a:ext cx="6348279" cy="2968308"/>
          </a:xfrm>
          <a:prstGeom prst="rect">
            <a:avLst/>
          </a:prstGeom>
        </p:spPr>
      </p:pic>
      <p:pic>
        <p:nvPicPr>
          <p:cNvPr id="5" name="图片 4">
            <a:extLst>
              <a:ext uri="{FF2B5EF4-FFF2-40B4-BE49-F238E27FC236}">
                <a16:creationId xmlns:a16="http://schemas.microsoft.com/office/drawing/2014/main" id="{9FEBE6F2-E6CA-4454-A53F-A2890D8B0430}"/>
              </a:ext>
            </a:extLst>
          </p:cNvPr>
          <p:cNvPicPr>
            <a:picLocks noChangeAspect="1"/>
          </p:cNvPicPr>
          <p:nvPr/>
        </p:nvPicPr>
        <p:blipFill>
          <a:blip r:embed="rId3"/>
          <a:stretch>
            <a:fillRect/>
          </a:stretch>
        </p:blipFill>
        <p:spPr>
          <a:xfrm>
            <a:off x="558482" y="3676523"/>
            <a:ext cx="6137275" cy="2725389"/>
          </a:xfrm>
          <a:prstGeom prst="rect">
            <a:avLst/>
          </a:prstGeom>
        </p:spPr>
      </p:pic>
      <p:pic>
        <p:nvPicPr>
          <p:cNvPr id="6" name="图片 5">
            <a:extLst>
              <a:ext uri="{FF2B5EF4-FFF2-40B4-BE49-F238E27FC236}">
                <a16:creationId xmlns:a16="http://schemas.microsoft.com/office/drawing/2014/main" id="{835F92E8-8CFD-44CD-9C4A-A2F5E1541CA3}"/>
              </a:ext>
            </a:extLst>
          </p:cNvPr>
          <p:cNvPicPr>
            <a:picLocks noChangeAspect="1"/>
          </p:cNvPicPr>
          <p:nvPr/>
        </p:nvPicPr>
        <p:blipFill>
          <a:blip r:embed="rId4"/>
          <a:stretch>
            <a:fillRect/>
          </a:stretch>
        </p:blipFill>
        <p:spPr>
          <a:xfrm>
            <a:off x="6906761" y="3076179"/>
            <a:ext cx="4926915" cy="2278698"/>
          </a:xfrm>
          <a:prstGeom prst="rect">
            <a:avLst/>
          </a:prstGeom>
        </p:spPr>
      </p:pic>
    </p:spTree>
    <p:extLst>
      <p:ext uri="{BB962C8B-B14F-4D97-AF65-F5344CB8AC3E}">
        <p14:creationId xmlns:p14="http://schemas.microsoft.com/office/powerpoint/2010/main" val="22651390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0A9DA2-A97D-4E7A-BED9-8D09917BC25B}"/>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主观型差评</a:t>
            </a:r>
          </a:p>
        </p:txBody>
      </p:sp>
      <p:pic>
        <p:nvPicPr>
          <p:cNvPr id="4" name="图片 3">
            <a:extLst>
              <a:ext uri="{FF2B5EF4-FFF2-40B4-BE49-F238E27FC236}">
                <a16:creationId xmlns:a16="http://schemas.microsoft.com/office/drawing/2014/main" id="{58E92A5B-CCCE-46EE-9AE9-CD9AF81292DF}"/>
              </a:ext>
            </a:extLst>
          </p:cNvPr>
          <p:cNvPicPr>
            <a:picLocks noChangeAspect="1"/>
          </p:cNvPicPr>
          <p:nvPr/>
        </p:nvPicPr>
        <p:blipFill>
          <a:blip r:embed="rId2"/>
          <a:stretch>
            <a:fillRect/>
          </a:stretch>
        </p:blipFill>
        <p:spPr>
          <a:xfrm>
            <a:off x="745745" y="1524000"/>
            <a:ext cx="3571875" cy="4206240"/>
          </a:xfrm>
          <a:prstGeom prst="rect">
            <a:avLst/>
          </a:prstGeom>
        </p:spPr>
      </p:pic>
      <p:pic>
        <p:nvPicPr>
          <p:cNvPr id="5" name="图片 4">
            <a:extLst>
              <a:ext uri="{FF2B5EF4-FFF2-40B4-BE49-F238E27FC236}">
                <a16:creationId xmlns:a16="http://schemas.microsoft.com/office/drawing/2014/main" id="{A8F2A2AE-9CB4-4E97-AFBC-B6CF7FC6C85D}"/>
              </a:ext>
            </a:extLst>
          </p:cNvPr>
          <p:cNvPicPr>
            <a:picLocks noChangeAspect="1"/>
          </p:cNvPicPr>
          <p:nvPr/>
        </p:nvPicPr>
        <p:blipFill>
          <a:blip r:embed="rId3"/>
          <a:stretch>
            <a:fillRect/>
          </a:stretch>
        </p:blipFill>
        <p:spPr>
          <a:xfrm>
            <a:off x="5578346" y="1072832"/>
            <a:ext cx="4846131" cy="4657408"/>
          </a:xfrm>
          <a:prstGeom prst="rect">
            <a:avLst/>
          </a:prstGeom>
        </p:spPr>
      </p:pic>
    </p:spTree>
    <p:extLst>
      <p:ext uri="{BB962C8B-B14F-4D97-AF65-F5344CB8AC3E}">
        <p14:creationId xmlns:p14="http://schemas.microsoft.com/office/powerpoint/2010/main" val="4019033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F6BFAE-D799-41BF-BB44-96C41A059FED}"/>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差评的影响</a:t>
            </a:r>
          </a:p>
        </p:txBody>
      </p:sp>
      <p:sp>
        <p:nvSpPr>
          <p:cNvPr id="3" name="内容占位符 2">
            <a:extLst>
              <a:ext uri="{FF2B5EF4-FFF2-40B4-BE49-F238E27FC236}">
                <a16:creationId xmlns:a16="http://schemas.microsoft.com/office/drawing/2014/main" id="{331B507C-DA61-4155-8089-A7813274BEEB}"/>
              </a:ext>
            </a:extLst>
          </p:cNvPr>
          <p:cNvSpPr>
            <a:spLocks noGrp="1"/>
          </p:cNvSpPr>
          <p:nvPr>
            <p:ph idx="1"/>
          </p:nvPr>
        </p:nvSpPr>
        <p:spPr>
          <a:xfrm>
            <a:off x="1996440" y="2811145"/>
            <a:ext cx="8011160" cy="1603375"/>
          </a:xfrm>
        </p:spPr>
        <p:txBody>
          <a:bodyPr/>
          <a:lstStyle/>
          <a:p>
            <a:pPr marL="0" indent="0">
              <a:buNone/>
            </a:pPr>
            <a:r>
              <a:rPr lang="zh-CN" altLang="en-US" dirty="0"/>
              <a:t>一条差评值多少钱？</a:t>
            </a:r>
            <a:endParaRPr lang="en-US" altLang="zh-CN" dirty="0"/>
          </a:p>
          <a:p>
            <a:pPr marL="0" indent="0">
              <a:buNone/>
            </a:pPr>
            <a:endParaRPr lang="zh-CN" altLang="en-US" dirty="0"/>
          </a:p>
        </p:txBody>
      </p:sp>
    </p:spTree>
    <p:extLst>
      <p:ext uri="{BB962C8B-B14F-4D97-AF65-F5344CB8AC3E}">
        <p14:creationId xmlns:p14="http://schemas.microsoft.com/office/powerpoint/2010/main" val="716459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3E217B-712C-4C9F-85FB-D391E4B3F3C8}"/>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错误回复案例</a:t>
            </a:r>
          </a:p>
        </p:txBody>
      </p:sp>
      <p:pic>
        <p:nvPicPr>
          <p:cNvPr id="4" name="图片 3">
            <a:extLst>
              <a:ext uri="{FF2B5EF4-FFF2-40B4-BE49-F238E27FC236}">
                <a16:creationId xmlns:a16="http://schemas.microsoft.com/office/drawing/2014/main" id="{88CB0CD4-1639-4913-9D33-7D89FA4605B9}"/>
              </a:ext>
            </a:extLst>
          </p:cNvPr>
          <p:cNvPicPr>
            <a:picLocks noChangeAspect="1"/>
          </p:cNvPicPr>
          <p:nvPr/>
        </p:nvPicPr>
        <p:blipFill>
          <a:blip r:embed="rId2"/>
          <a:stretch>
            <a:fillRect/>
          </a:stretch>
        </p:blipFill>
        <p:spPr>
          <a:xfrm>
            <a:off x="4328159" y="365125"/>
            <a:ext cx="3810001" cy="6463610"/>
          </a:xfrm>
          <a:prstGeom prst="rect">
            <a:avLst/>
          </a:prstGeom>
        </p:spPr>
      </p:pic>
      <p:pic>
        <p:nvPicPr>
          <p:cNvPr id="5" name="图片 4">
            <a:extLst>
              <a:ext uri="{FF2B5EF4-FFF2-40B4-BE49-F238E27FC236}">
                <a16:creationId xmlns:a16="http://schemas.microsoft.com/office/drawing/2014/main" id="{002DAEE0-E247-41B7-ACCC-B15F626E33CB}"/>
              </a:ext>
            </a:extLst>
          </p:cNvPr>
          <p:cNvPicPr>
            <a:picLocks noChangeAspect="1"/>
          </p:cNvPicPr>
          <p:nvPr/>
        </p:nvPicPr>
        <p:blipFill>
          <a:blip r:embed="rId3"/>
          <a:stretch>
            <a:fillRect/>
          </a:stretch>
        </p:blipFill>
        <p:spPr>
          <a:xfrm>
            <a:off x="8310825" y="431164"/>
            <a:ext cx="3317294" cy="6589021"/>
          </a:xfrm>
          <a:prstGeom prst="rect">
            <a:avLst/>
          </a:prstGeom>
        </p:spPr>
      </p:pic>
    </p:spTree>
    <p:extLst>
      <p:ext uri="{BB962C8B-B14F-4D97-AF65-F5344CB8AC3E}">
        <p14:creationId xmlns:p14="http://schemas.microsoft.com/office/powerpoint/2010/main" val="4200832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CB85FD-E324-4B89-90A2-CC75FC342F50}"/>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点评回复技巧</a:t>
            </a:r>
          </a:p>
        </p:txBody>
      </p:sp>
      <p:sp>
        <p:nvSpPr>
          <p:cNvPr id="4" name="文本框 3">
            <a:extLst>
              <a:ext uri="{FF2B5EF4-FFF2-40B4-BE49-F238E27FC236}">
                <a16:creationId xmlns:a16="http://schemas.microsoft.com/office/drawing/2014/main" id="{626E28D8-A805-4987-8C60-D8531CF23F52}"/>
              </a:ext>
            </a:extLst>
          </p:cNvPr>
          <p:cNvSpPr txBox="1"/>
          <p:nvPr/>
        </p:nvSpPr>
        <p:spPr>
          <a:xfrm>
            <a:off x="762000" y="2712720"/>
            <a:ext cx="10119360" cy="584775"/>
          </a:xfrm>
          <a:prstGeom prst="rect">
            <a:avLst/>
          </a:prstGeom>
          <a:noFill/>
        </p:spPr>
        <p:txBody>
          <a:bodyPr wrap="square" rtlCol="0">
            <a:spAutoFit/>
          </a:bodyPr>
          <a:lstStyle/>
          <a:p>
            <a:r>
              <a:rPr lang="zh-CN" altLang="en-US" sz="3200" dirty="0"/>
              <a:t>酒店差评回复公式＝</a:t>
            </a:r>
            <a:r>
              <a:rPr lang="zh-CN" altLang="en-US" sz="3200" dirty="0">
                <a:solidFill>
                  <a:srgbClr val="FF0000"/>
                </a:solidFill>
              </a:rPr>
              <a:t>道歉</a:t>
            </a:r>
            <a:r>
              <a:rPr lang="zh-CN" altLang="en-US" sz="3200" dirty="0"/>
              <a:t>＋</a:t>
            </a:r>
            <a:r>
              <a:rPr lang="zh-CN" altLang="en-US" sz="3200" dirty="0">
                <a:solidFill>
                  <a:srgbClr val="FF0000"/>
                </a:solidFill>
              </a:rPr>
              <a:t>“背锅”</a:t>
            </a:r>
            <a:r>
              <a:rPr lang="zh-CN" altLang="en-US" sz="3200" dirty="0"/>
              <a:t>＋</a:t>
            </a:r>
            <a:r>
              <a:rPr lang="zh-CN" altLang="en-US" sz="3200" dirty="0">
                <a:solidFill>
                  <a:srgbClr val="FF0000"/>
                </a:solidFill>
              </a:rPr>
              <a:t>已改</a:t>
            </a:r>
            <a:r>
              <a:rPr lang="zh-CN" altLang="en-US" sz="3200" dirty="0"/>
              <a:t>＋</a:t>
            </a:r>
            <a:r>
              <a:rPr lang="zh-CN" altLang="en-US" sz="3200" dirty="0">
                <a:solidFill>
                  <a:srgbClr val="FF0000"/>
                </a:solidFill>
              </a:rPr>
              <a:t>去看</a:t>
            </a:r>
            <a:r>
              <a:rPr lang="zh-CN" altLang="en-US" sz="3200" dirty="0"/>
              <a:t>＋</a:t>
            </a:r>
            <a:r>
              <a:rPr lang="zh-CN" altLang="en-US" sz="3200" dirty="0">
                <a:solidFill>
                  <a:srgbClr val="FF0000"/>
                </a:solidFill>
              </a:rPr>
              <a:t>电我</a:t>
            </a:r>
          </a:p>
        </p:txBody>
      </p:sp>
    </p:spTree>
    <p:extLst>
      <p:ext uri="{BB962C8B-B14F-4D97-AF65-F5344CB8AC3E}">
        <p14:creationId xmlns:p14="http://schemas.microsoft.com/office/powerpoint/2010/main" val="1492065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E052CA-A6DA-40B3-97C6-6BF6DCB028FC}"/>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点评回复技巧</a:t>
            </a:r>
          </a:p>
        </p:txBody>
      </p:sp>
      <p:sp>
        <p:nvSpPr>
          <p:cNvPr id="3" name="内容占位符 2">
            <a:extLst>
              <a:ext uri="{FF2B5EF4-FFF2-40B4-BE49-F238E27FC236}">
                <a16:creationId xmlns:a16="http://schemas.microsoft.com/office/drawing/2014/main" id="{A0720FBC-97B2-4F40-BBE7-40C9DD8C2E21}"/>
              </a:ext>
            </a:extLst>
          </p:cNvPr>
          <p:cNvSpPr>
            <a:spLocks noGrp="1"/>
          </p:cNvSpPr>
          <p:nvPr>
            <p:ph idx="1"/>
          </p:nvPr>
        </p:nvSpPr>
        <p:spPr/>
        <p:txBody>
          <a:bodyPr/>
          <a:lstStyle/>
          <a:p>
            <a:r>
              <a:rPr lang="zh-CN" altLang="en-US" dirty="0"/>
              <a:t>每一天评论都必须及时回复，特别是差评，２４小时内必须响应</a:t>
            </a:r>
            <a:endParaRPr lang="en-US" altLang="zh-CN" dirty="0"/>
          </a:p>
          <a:p>
            <a:pPr marL="0" indent="0">
              <a:buNone/>
            </a:pPr>
            <a:r>
              <a:rPr lang="zh-CN" altLang="en-US" dirty="0"/>
              <a:t>（１）一级差评：酒店自身失误（卫生／服务／硬件问题）</a:t>
            </a:r>
            <a:endParaRPr lang="en-US" altLang="zh-CN" dirty="0"/>
          </a:p>
          <a:p>
            <a:pPr marL="0" indent="0">
              <a:buNone/>
            </a:pPr>
            <a:r>
              <a:rPr lang="zh-CN" altLang="en-US" dirty="0"/>
              <a:t>（２）次级差评：存在误会而导致的差评（服务／规定／价格）</a:t>
            </a:r>
            <a:endParaRPr lang="en-US" altLang="zh-CN" dirty="0"/>
          </a:p>
          <a:p>
            <a:pPr marL="0" indent="0">
              <a:buNone/>
            </a:pPr>
            <a:r>
              <a:rPr lang="zh-CN" altLang="en-US" dirty="0"/>
              <a:t>（３）再次级差评：情绪化的无理由言语攻击和否定</a:t>
            </a:r>
            <a:endParaRPr lang="en-US" altLang="zh-CN" dirty="0"/>
          </a:p>
          <a:p>
            <a:pPr marL="0" indent="0">
              <a:buNone/>
            </a:pPr>
            <a:r>
              <a:rPr lang="zh-CN" altLang="en-US" dirty="0"/>
              <a:t>点评回复是给之后的客人看的，等于二次营销</a:t>
            </a:r>
            <a:endParaRPr lang="en-US" altLang="zh-CN" dirty="0"/>
          </a:p>
          <a:p>
            <a:pPr marL="0" indent="0">
              <a:buNone/>
            </a:pPr>
            <a:r>
              <a:rPr lang="zh-CN" altLang="en-US" dirty="0"/>
              <a:t>将点评回复“人性化”打造成酒店的品牌资产</a:t>
            </a:r>
          </a:p>
        </p:txBody>
      </p:sp>
    </p:spTree>
    <p:extLst>
      <p:ext uri="{BB962C8B-B14F-4D97-AF65-F5344CB8AC3E}">
        <p14:creationId xmlns:p14="http://schemas.microsoft.com/office/powerpoint/2010/main" val="2012828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470EBD-1D45-4A0E-B757-CE03115C01D6}"/>
              </a:ext>
            </a:extLst>
          </p:cNvPr>
          <p:cNvSpPr>
            <a:spLocks noGrp="1"/>
          </p:cNvSpPr>
          <p:nvPr>
            <p:ph type="title"/>
          </p:nvPr>
        </p:nvSpPr>
        <p:spPr/>
        <p:txBody>
          <a:bodyPr/>
          <a:lstStyle/>
          <a:p>
            <a:r>
              <a:rPr lang="zh-CN" altLang="en-US" dirty="0">
                <a:solidFill>
                  <a:srgbClr val="FF0000"/>
                </a:solidFill>
              </a:rPr>
              <a:t>回复案例</a:t>
            </a:r>
          </a:p>
        </p:txBody>
      </p:sp>
      <p:pic>
        <p:nvPicPr>
          <p:cNvPr id="4" name="图片 3">
            <a:extLst>
              <a:ext uri="{FF2B5EF4-FFF2-40B4-BE49-F238E27FC236}">
                <a16:creationId xmlns:a16="http://schemas.microsoft.com/office/drawing/2014/main" id="{728507E5-F396-42C0-959F-EEC3934F949A}"/>
              </a:ext>
            </a:extLst>
          </p:cNvPr>
          <p:cNvPicPr>
            <a:picLocks noChangeAspect="1"/>
          </p:cNvPicPr>
          <p:nvPr/>
        </p:nvPicPr>
        <p:blipFill>
          <a:blip r:embed="rId2"/>
          <a:stretch>
            <a:fillRect/>
          </a:stretch>
        </p:blipFill>
        <p:spPr>
          <a:xfrm>
            <a:off x="0" y="1425284"/>
            <a:ext cx="7226763" cy="2223109"/>
          </a:xfrm>
          <a:prstGeom prst="rect">
            <a:avLst/>
          </a:prstGeom>
        </p:spPr>
      </p:pic>
      <p:pic>
        <p:nvPicPr>
          <p:cNvPr id="5" name="图片 4">
            <a:extLst>
              <a:ext uri="{FF2B5EF4-FFF2-40B4-BE49-F238E27FC236}">
                <a16:creationId xmlns:a16="http://schemas.microsoft.com/office/drawing/2014/main" id="{212E1343-8127-4BF1-B2EB-E3351B0B6920}"/>
              </a:ext>
            </a:extLst>
          </p:cNvPr>
          <p:cNvPicPr>
            <a:picLocks noChangeAspect="1"/>
          </p:cNvPicPr>
          <p:nvPr/>
        </p:nvPicPr>
        <p:blipFill>
          <a:blip r:embed="rId3"/>
          <a:stretch>
            <a:fillRect/>
          </a:stretch>
        </p:blipFill>
        <p:spPr>
          <a:xfrm>
            <a:off x="0" y="3648393"/>
            <a:ext cx="6591038" cy="2356167"/>
          </a:xfrm>
          <a:prstGeom prst="rect">
            <a:avLst/>
          </a:prstGeom>
        </p:spPr>
      </p:pic>
      <p:pic>
        <p:nvPicPr>
          <p:cNvPr id="6" name="图片 5">
            <a:extLst>
              <a:ext uri="{FF2B5EF4-FFF2-40B4-BE49-F238E27FC236}">
                <a16:creationId xmlns:a16="http://schemas.microsoft.com/office/drawing/2014/main" id="{C51F4F7E-EF60-4C82-B06E-2568DE381049}"/>
              </a:ext>
            </a:extLst>
          </p:cNvPr>
          <p:cNvPicPr>
            <a:picLocks noChangeAspect="1"/>
          </p:cNvPicPr>
          <p:nvPr/>
        </p:nvPicPr>
        <p:blipFill>
          <a:blip r:embed="rId4"/>
          <a:stretch>
            <a:fillRect/>
          </a:stretch>
        </p:blipFill>
        <p:spPr>
          <a:xfrm>
            <a:off x="6338570" y="25401"/>
            <a:ext cx="5885276" cy="1665287"/>
          </a:xfrm>
          <a:prstGeom prst="rect">
            <a:avLst/>
          </a:prstGeom>
        </p:spPr>
      </p:pic>
      <p:pic>
        <p:nvPicPr>
          <p:cNvPr id="7" name="图片 6">
            <a:extLst>
              <a:ext uri="{FF2B5EF4-FFF2-40B4-BE49-F238E27FC236}">
                <a16:creationId xmlns:a16="http://schemas.microsoft.com/office/drawing/2014/main" id="{9395EEE7-0A4C-499D-9270-60EFA1FF2096}"/>
              </a:ext>
            </a:extLst>
          </p:cNvPr>
          <p:cNvPicPr>
            <a:picLocks noChangeAspect="1"/>
          </p:cNvPicPr>
          <p:nvPr/>
        </p:nvPicPr>
        <p:blipFill>
          <a:blip r:embed="rId5"/>
          <a:stretch>
            <a:fillRect/>
          </a:stretch>
        </p:blipFill>
        <p:spPr>
          <a:xfrm>
            <a:off x="7152640" y="2030412"/>
            <a:ext cx="5120005" cy="2047875"/>
          </a:xfrm>
          <a:prstGeom prst="rect">
            <a:avLst/>
          </a:prstGeom>
        </p:spPr>
      </p:pic>
      <p:pic>
        <p:nvPicPr>
          <p:cNvPr id="8" name="图片 7">
            <a:extLst>
              <a:ext uri="{FF2B5EF4-FFF2-40B4-BE49-F238E27FC236}">
                <a16:creationId xmlns:a16="http://schemas.microsoft.com/office/drawing/2014/main" id="{B881677A-FE9E-491F-B335-E629562E9B11}"/>
              </a:ext>
            </a:extLst>
          </p:cNvPr>
          <p:cNvPicPr>
            <a:picLocks noChangeAspect="1"/>
          </p:cNvPicPr>
          <p:nvPr/>
        </p:nvPicPr>
        <p:blipFill>
          <a:blip r:embed="rId6"/>
          <a:stretch>
            <a:fillRect/>
          </a:stretch>
        </p:blipFill>
        <p:spPr>
          <a:xfrm>
            <a:off x="6513574" y="4418010"/>
            <a:ext cx="6309545" cy="2165669"/>
          </a:xfrm>
          <a:prstGeom prst="rect">
            <a:avLst/>
          </a:prstGeom>
        </p:spPr>
      </p:pic>
    </p:spTree>
    <p:extLst>
      <p:ext uri="{BB962C8B-B14F-4D97-AF65-F5344CB8AC3E}">
        <p14:creationId xmlns:p14="http://schemas.microsoft.com/office/powerpoint/2010/main" val="1150397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2AB980F-44ED-497C-A9C6-95F3FD2E47B6}"/>
              </a:ext>
            </a:extLst>
          </p:cNvPr>
          <p:cNvSpPr/>
          <p:nvPr/>
        </p:nvSpPr>
        <p:spPr>
          <a:xfrm>
            <a:off x="4738898" y="2967335"/>
            <a:ext cx="2714205"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谢      谢</a:t>
            </a:r>
          </a:p>
        </p:txBody>
      </p:sp>
    </p:spTree>
    <p:extLst>
      <p:ext uri="{BB962C8B-B14F-4D97-AF65-F5344CB8AC3E}">
        <p14:creationId xmlns:p14="http://schemas.microsoft.com/office/powerpoint/2010/main" val="238131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88A0312-7E57-4A84-AFA4-91D2F487D786}"/>
              </a:ext>
            </a:extLst>
          </p:cNvPr>
          <p:cNvPicPr>
            <a:picLocks noChangeAspect="1"/>
          </p:cNvPicPr>
          <p:nvPr/>
        </p:nvPicPr>
        <p:blipFill>
          <a:blip r:embed="rId2"/>
          <a:stretch>
            <a:fillRect/>
          </a:stretch>
        </p:blipFill>
        <p:spPr>
          <a:xfrm>
            <a:off x="2114550" y="-661988"/>
            <a:ext cx="6324600" cy="7084874"/>
          </a:xfrm>
          <a:prstGeom prst="rect">
            <a:avLst/>
          </a:prstGeom>
        </p:spPr>
      </p:pic>
    </p:spTree>
    <p:extLst>
      <p:ext uri="{BB962C8B-B14F-4D97-AF65-F5344CB8AC3E}">
        <p14:creationId xmlns:p14="http://schemas.microsoft.com/office/powerpoint/2010/main" val="380482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990116-A608-41C0-B5BF-D509B7E3EF82}"/>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“他们都有谁”</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a:t>
            </a:r>
            <a:r>
              <a:rPr lang="zh-CN" altLang="en-US" b="1" dirty="0">
                <a:solidFill>
                  <a:srgbClr val="FF0000"/>
                </a:solidFill>
                <a:effectLst>
                  <a:outerShdw blurRad="38100" dist="38100" dir="2700000" algn="tl">
                    <a:srgbClr val="000000">
                      <a:alpha val="43137"/>
                    </a:srgbClr>
                  </a:outerShdw>
                </a:effectLst>
              </a:rPr>
              <a:t>酒店合作的主流</a:t>
            </a:r>
            <a:r>
              <a:rPr lang="en-US" altLang="zh-CN" b="1" dirty="0">
                <a:solidFill>
                  <a:srgbClr val="FF0000"/>
                </a:solidFill>
                <a:effectLst>
                  <a:outerShdw blurRad="38100" dist="38100" dir="2700000" algn="tl">
                    <a:srgbClr val="000000">
                      <a:alpha val="43137"/>
                    </a:srgbClr>
                  </a:outerShdw>
                </a:effectLst>
              </a:rPr>
              <a:t>OTA</a:t>
            </a:r>
            <a:r>
              <a:rPr lang="zh-CN" altLang="en-US" b="1" dirty="0">
                <a:solidFill>
                  <a:srgbClr val="FF0000"/>
                </a:solidFill>
                <a:effectLst>
                  <a:outerShdw blurRad="38100" dist="38100" dir="2700000" algn="tl">
                    <a:srgbClr val="000000">
                      <a:alpha val="43137"/>
                    </a:srgbClr>
                  </a:outerShdw>
                </a:effectLst>
              </a:rPr>
              <a:t>平台</a:t>
            </a:r>
          </a:p>
        </p:txBody>
      </p:sp>
      <p:graphicFrame>
        <p:nvGraphicFramePr>
          <p:cNvPr id="4" name="内容占位符 3">
            <a:extLst>
              <a:ext uri="{FF2B5EF4-FFF2-40B4-BE49-F238E27FC236}">
                <a16:creationId xmlns:a16="http://schemas.microsoft.com/office/drawing/2014/main" id="{1CA4A427-5566-4EE3-8F28-77ACD9F74F00}"/>
              </a:ext>
            </a:extLst>
          </p:cNvPr>
          <p:cNvGraphicFramePr>
            <a:graphicFrameLocks noGrp="1"/>
          </p:cNvGraphicFramePr>
          <p:nvPr>
            <p:ph idx="1"/>
            <p:extLst>
              <p:ext uri="{D42A27DB-BD31-4B8C-83A1-F6EECF244321}">
                <p14:modId xmlns:p14="http://schemas.microsoft.com/office/powerpoint/2010/main" val="3347956287"/>
              </p:ext>
            </p:extLst>
          </p:nvPr>
        </p:nvGraphicFramePr>
        <p:xfrm>
          <a:off x="838199" y="1825624"/>
          <a:ext cx="11077575" cy="4765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253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695260-17E6-4420-8CB1-87C513189777}"/>
              </a:ext>
            </a:extLst>
          </p:cNvPr>
          <p:cNvSpPr>
            <a:spLocks noGrp="1"/>
          </p:cNvSpPr>
          <p:nvPr>
            <p:ph type="title"/>
          </p:nvPr>
        </p:nvSpPr>
        <p:spPr>
          <a:xfrm>
            <a:off x="628650" y="250825"/>
            <a:ext cx="10515600" cy="1325563"/>
          </a:xfrm>
        </p:spPr>
        <p:txBody>
          <a:bodyPr/>
          <a:lstStyle/>
          <a:p>
            <a:r>
              <a:rPr lang="zh-CN" altLang="en-US" b="1" dirty="0">
                <a:solidFill>
                  <a:srgbClr val="FF0000"/>
                </a:solidFill>
                <a:effectLst>
                  <a:outerShdw blurRad="38100" dist="38100" dir="2700000" algn="tl">
                    <a:srgbClr val="000000">
                      <a:alpha val="43137"/>
                    </a:srgbClr>
                  </a:outerShdw>
                </a:effectLst>
              </a:rPr>
              <a:t>“他们可靠吗”</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——OTA</a:t>
            </a:r>
            <a:r>
              <a:rPr lang="zh-CN" altLang="en-US" b="1" dirty="0">
                <a:solidFill>
                  <a:srgbClr val="FF0000"/>
                </a:solidFill>
                <a:effectLst>
                  <a:outerShdw blurRad="38100" dist="38100" dir="2700000" algn="tl">
                    <a:srgbClr val="000000">
                      <a:alpha val="43137"/>
                    </a:srgbClr>
                  </a:outerShdw>
                </a:effectLst>
              </a:rPr>
              <a:t>历史沿革与发展轨迹（携程系）</a:t>
            </a:r>
          </a:p>
        </p:txBody>
      </p:sp>
      <p:graphicFrame>
        <p:nvGraphicFramePr>
          <p:cNvPr id="4" name="图示 3">
            <a:extLst>
              <a:ext uri="{FF2B5EF4-FFF2-40B4-BE49-F238E27FC236}">
                <a16:creationId xmlns:a16="http://schemas.microsoft.com/office/drawing/2014/main" id="{998F90BA-ED51-4EE0-9B0C-C0B1ECB4B3F0}"/>
              </a:ext>
            </a:extLst>
          </p:cNvPr>
          <p:cNvGraphicFramePr/>
          <p:nvPr>
            <p:extLst>
              <p:ext uri="{D42A27DB-BD31-4B8C-83A1-F6EECF244321}">
                <p14:modId xmlns:p14="http://schemas.microsoft.com/office/powerpoint/2010/main" val="93100463"/>
              </p:ext>
            </p:extLst>
          </p:nvPr>
        </p:nvGraphicFramePr>
        <p:xfrm>
          <a:off x="877887" y="440796"/>
          <a:ext cx="10017125" cy="5976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本框 5">
            <a:extLst>
              <a:ext uri="{FF2B5EF4-FFF2-40B4-BE49-F238E27FC236}">
                <a16:creationId xmlns:a16="http://schemas.microsoft.com/office/drawing/2014/main" id="{0280AE21-A367-4B8F-913F-DF31F93F541E}"/>
              </a:ext>
            </a:extLst>
          </p:cNvPr>
          <p:cNvSpPr txBox="1"/>
          <p:nvPr/>
        </p:nvSpPr>
        <p:spPr>
          <a:xfrm>
            <a:off x="5638799" y="2619375"/>
            <a:ext cx="1609725" cy="369332"/>
          </a:xfrm>
          <a:prstGeom prst="rect">
            <a:avLst/>
          </a:prstGeom>
          <a:noFill/>
        </p:spPr>
        <p:txBody>
          <a:bodyPr wrap="square" rtlCol="0">
            <a:spAutoFit/>
          </a:bodyPr>
          <a:lstStyle/>
          <a:p>
            <a:endParaRPr lang="zh-CN" altLang="en-US" dirty="0"/>
          </a:p>
        </p:txBody>
      </p:sp>
    </p:spTree>
    <p:extLst>
      <p:ext uri="{BB962C8B-B14F-4D97-AF65-F5344CB8AC3E}">
        <p14:creationId xmlns:p14="http://schemas.microsoft.com/office/powerpoint/2010/main" val="190183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537D0E-A31B-4B6C-8E59-C3A7CD3CDB3A}"/>
              </a:ext>
            </a:extLst>
          </p:cNvPr>
          <p:cNvSpPr>
            <a:spLocks noGrp="1"/>
          </p:cNvSpPr>
          <p:nvPr>
            <p:ph type="title"/>
          </p:nvPr>
        </p:nvSpPr>
        <p:spPr/>
        <p:txBody>
          <a:bodyPr/>
          <a:lstStyle/>
          <a:p>
            <a:r>
              <a:rPr lang="zh-CN" altLang="en-US" b="1" dirty="0">
                <a:solidFill>
                  <a:srgbClr val="FF0000"/>
                </a:solidFill>
                <a:effectLst>
                  <a:outerShdw blurRad="38100" dist="38100" dir="2700000" algn="tl">
                    <a:srgbClr val="000000">
                      <a:alpha val="43137"/>
                    </a:srgbClr>
                  </a:outerShdw>
                </a:effectLst>
              </a:rPr>
              <a:t>“他们可靠吗”</a:t>
            </a:r>
            <a:br>
              <a:rPr lang="en-US" altLang="zh-CN" b="1" dirty="0">
                <a:solidFill>
                  <a:srgbClr val="FF0000"/>
                </a:solidFill>
                <a:effectLst>
                  <a:outerShdw blurRad="38100" dist="38100" dir="2700000" algn="tl">
                    <a:srgbClr val="000000">
                      <a:alpha val="43137"/>
                    </a:srgbClr>
                  </a:outerShdw>
                </a:effectLst>
              </a:rPr>
            </a:br>
            <a:r>
              <a:rPr lang="en-US" altLang="zh-CN" b="1" dirty="0">
                <a:solidFill>
                  <a:srgbClr val="FF0000"/>
                </a:solidFill>
                <a:effectLst>
                  <a:outerShdw blurRad="38100" dist="38100" dir="2700000" algn="tl">
                    <a:srgbClr val="000000">
                      <a:alpha val="43137"/>
                    </a:srgbClr>
                  </a:outerShdw>
                </a:effectLst>
              </a:rPr>
              <a:t>——OTA</a:t>
            </a:r>
            <a:r>
              <a:rPr lang="zh-CN" altLang="en-US" b="1" dirty="0">
                <a:solidFill>
                  <a:srgbClr val="FF0000"/>
                </a:solidFill>
                <a:effectLst>
                  <a:outerShdw blurRad="38100" dist="38100" dir="2700000" algn="tl">
                    <a:srgbClr val="000000">
                      <a:alpha val="43137"/>
                    </a:srgbClr>
                  </a:outerShdw>
                </a:effectLst>
              </a:rPr>
              <a:t>历史沿革与发展轨迹（美团系）</a:t>
            </a:r>
            <a:endParaRPr lang="zh-CN" altLang="en-US" dirty="0"/>
          </a:p>
        </p:txBody>
      </p:sp>
      <p:graphicFrame>
        <p:nvGraphicFramePr>
          <p:cNvPr id="4" name="图示 3">
            <a:extLst>
              <a:ext uri="{FF2B5EF4-FFF2-40B4-BE49-F238E27FC236}">
                <a16:creationId xmlns:a16="http://schemas.microsoft.com/office/drawing/2014/main" id="{FCFD2A5C-9559-4B2B-BCF3-94E8C38F3357}"/>
              </a:ext>
            </a:extLst>
          </p:cNvPr>
          <p:cNvGraphicFramePr/>
          <p:nvPr>
            <p:extLst>
              <p:ext uri="{D42A27DB-BD31-4B8C-83A1-F6EECF244321}">
                <p14:modId xmlns:p14="http://schemas.microsoft.com/office/powerpoint/2010/main" val="333351023"/>
              </p:ext>
            </p:extLst>
          </p:nvPr>
        </p:nvGraphicFramePr>
        <p:xfrm>
          <a:off x="0" y="828675"/>
          <a:ext cx="12344400" cy="5772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9309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657843-996A-4348-99A5-FF1E4FAD2589}"/>
              </a:ext>
            </a:extLst>
          </p:cNvPr>
          <p:cNvSpPr>
            <a:spLocks noGrp="1"/>
          </p:cNvSpPr>
          <p:nvPr>
            <p:ph type="title"/>
          </p:nvPr>
        </p:nvSpPr>
        <p:spPr/>
        <p:txBody>
          <a:bodyPr>
            <a:normAutofit/>
          </a:bodyPr>
          <a:lstStyle/>
          <a:p>
            <a:r>
              <a:rPr lang="zh-CN" altLang="en-US" sz="5400" b="1" dirty="0">
                <a:solidFill>
                  <a:srgbClr val="FF0000"/>
                </a:solidFill>
                <a:effectLst>
                  <a:outerShdw blurRad="38100" dist="38100" dir="2700000" algn="tl">
                    <a:srgbClr val="000000">
                      <a:alpha val="43137"/>
                    </a:srgbClr>
                  </a:outerShdw>
                </a:effectLst>
              </a:rPr>
              <a:t>如何提升转化率</a:t>
            </a:r>
          </a:p>
        </p:txBody>
      </p:sp>
      <p:sp>
        <p:nvSpPr>
          <p:cNvPr id="3" name="内容占位符 2">
            <a:extLst>
              <a:ext uri="{FF2B5EF4-FFF2-40B4-BE49-F238E27FC236}">
                <a16:creationId xmlns:a16="http://schemas.microsoft.com/office/drawing/2014/main" id="{9844E3BF-872B-45AC-B5B0-39D128C23599}"/>
              </a:ext>
            </a:extLst>
          </p:cNvPr>
          <p:cNvSpPr>
            <a:spLocks noGrp="1"/>
          </p:cNvSpPr>
          <p:nvPr>
            <p:ph idx="1"/>
          </p:nvPr>
        </p:nvSpPr>
        <p:spPr>
          <a:xfrm>
            <a:off x="2219325" y="1901825"/>
            <a:ext cx="10515600" cy="4351338"/>
          </a:xfrm>
        </p:spPr>
        <p:txBody>
          <a:bodyPr>
            <a:normAutofit/>
          </a:bodyPr>
          <a:lstStyle/>
          <a:p>
            <a:r>
              <a:rPr lang="zh-CN" altLang="en-US" sz="4400" b="1" dirty="0">
                <a:solidFill>
                  <a:schemeClr val="accent5">
                    <a:lumMod val="50000"/>
                  </a:schemeClr>
                </a:solidFill>
              </a:rPr>
              <a:t>转化率的定义</a:t>
            </a:r>
            <a:endParaRPr lang="en-US" altLang="zh-CN" sz="4400" b="1" dirty="0">
              <a:solidFill>
                <a:schemeClr val="accent5">
                  <a:lumMod val="50000"/>
                </a:schemeClr>
              </a:solidFill>
            </a:endParaRPr>
          </a:p>
          <a:p>
            <a:r>
              <a:rPr lang="zh-CN" altLang="en-US" sz="4400" b="1" dirty="0">
                <a:solidFill>
                  <a:schemeClr val="accent5">
                    <a:lumMod val="50000"/>
                  </a:schemeClr>
                </a:solidFill>
              </a:rPr>
              <a:t>提升转化率的意义</a:t>
            </a:r>
            <a:endParaRPr lang="en-US" altLang="zh-CN" sz="4400" b="1" dirty="0">
              <a:solidFill>
                <a:schemeClr val="accent5">
                  <a:lumMod val="50000"/>
                </a:schemeClr>
              </a:solidFill>
            </a:endParaRPr>
          </a:p>
          <a:p>
            <a:r>
              <a:rPr lang="zh-CN" altLang="en-US" sz="4400" b="1" dirty="0">
                <a:solidFill>
                  <a:schemeClr val="accent5">
                    <a:lumMod val="50000"/>
                  </a:schemeClr>
                </a:solidFill>
              </a:rPr>
              <a:t>影响转化率的因素</a:t>
            </a:r>
            <a:endParaRPr lang="en-US" altLang="zh-CN" sz="4400" b="1" dirty="0">
              <a:solidFill>
                <a:schemeClr val="accent5">
                  <a:lumMod val="50000"/>
                </a:schemeClr>
              </a:solidFill>
            </a:endParaRPr>
          </a:p>
          <a:p>
            <a:r>
              <a:rPr lang="zh-CN" altLang="en-US" sz="4400" b="1" dirty="0">
                <a:solidFill>
                  <a:schemeClr val="accent5">
                    <a:lumMod val="50000"/>
                  </a:schemeClr>
                </a:solidFill>
              </a:rPr>
              <a:t>如何提升转化率</a:t>
            </a:r>
          </a:p>
        </p:txBody>
      </p:sp>
    </p:spTree>
    <p:extLst>
      <p:ext uri="{BB962C8B-B14F-4D97-AF65-F5344CB8AC3E}">
        <p14:creationId xmlns:p14="http://schemas.microsoft.com/office/powerpoint/2010/main" val="89991953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TotalTime>
  <Words>2026</Words>
  <Application>Microsoft Office PowerPoint</Application>
  <PresentationFormat>宽屏</PresentationFormat>
  <Paragraphs>352</Paragraphs>
  <Slides>48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48</vt:i4>
      </vt:variant>
    </vt:vector>
  </HeadingPairs>
  <TitlesOfParts>
    <vt:vector size="54" baseType="lpstr">
      <vt:lpstr>Malgun Gothic Semilight</vt:lpstr>
      <vt:lpstr>等线</vt:lpstr>
      <vt:lpstr>等线 Light</vt:lpstr>
      <vt:lpstr>方正粗黑宋简体</vt:lpstr>
      <vt:lpstr>Arial</vt:lpstr>
      <vt:lpstr>Office 主题​​</vt:lpstr>
      <vt:lpstr>OTA 基础运营与操作</vt:lpstr>
      <vt:lpstr>认识你的酒店&amp;OTA                             ——最熟悉的陌生人</vt:lpstr>
      <vt:lpstr>PowerPoint 演示文稿</vt:lpstr>
      <vt:lpstr>他们又是谁 ——OTA基本定义</vt:lpstr>
      <vt:lpstr>PowerPoint 演示文稿</vt:lpstr>
      <vt:lpstr>“他们都有谁” ——酒店合作的主流OTA平台</vt:lpstr>
      <vt:lpstr>“他们可靠吗” ——OTA历史沿革与发展轨迹（携程系）</vt:lpstr>
      <vt:lpstr>“他们可靠吗” ——OTA历史沿革与发展轨迹（美团系）</vt:lpstr>
      <vt:lpstr>如何提升转化率</vt:lpstr>
      <vt:lpstr>转化率的定义</vt:lpstr>
      <vt:lpstr>什么是S2D转化率</vt:lpstr>
      <vt:lpstr>提升转化率的意义</vt:lpstr>
      <vt:lpstr>影响转化率的因素</vt:lpstr>
      <vt:lpstr>案例分析</vt:lpstr>
      <vt:lpstr>PowerPoint 演示文稿</vt:lpstr>
      <vt:lpstr>影响转化率的10个因素</vt:lpstr>
      <vt:lpstr>影响转化率的 5个相对关键因素</vt:lpstr>
      <vt:lpstr>PowerPoint 演示文稿</vt:lpstr>
      <vt:lpstr>PowerPoint 演示文稿</vt:lpstr>
      <vt:lpstr>PowerPoint 演示文稿</vt:lpstr>
      <vt:lpstr>影响转化率的因素</vt:lpstr>
      <vt:lpstr>如何提升转化率</vt:lpstr>
      <vt:lpstr>如何优化</vt:lpstr>
      <vt:lpstr>静态信息维护</vt:lpstr>
      <vt:lpstr>PowerPoint 演示文稿</vt:lpstr>
      <vt:lpstr>这类图片立即删除</vt:lpstr>
      <vt:lpstr>选对照片事半功倍</vt:lpstr>
      <vt:lpstr>选对照片——事半功倍</vt:lpstr>
      <vt:lpstr>选对照片——事半功倍</vt:lpstr>
      <vt:lpstr>选对照片——事半功倍</vt:lpstr>
      <vt:lpstr>点评评分管理</vt:lpstr>
      <vt:lpstr>点评是如何影响你的产量</vt:lpstr>
      <vt:lpstr>点评是如何影响你的产量</vt:lpstr>
      <vt:lpstr>点评产生的四大环节</vt:lpstr>
      <vt:lpstr>点评产生的四大环节</vt:lpstr>
      <vt:lpstr>点评产生的四大环节</vt:lpstr>
      <vt:lpstr>点评产生的四大环节</vt:lpstr>
      <vt:lpstr>差评的定义</vt:lpstr>
      <vt:lpstr>评价的分类及回复技巧</vt:lpstr>
      <vt:lpstr>客观型差评</vt:lpstr>
      <vt:lpstr>混合型差评</vt:lpstr>
      <vt:lpstr>主观型差评</vt:lpstr>
      <vt:lpstr>差评的影响</vt:lpstr>
      <vt:lpstr>错误回复案例</vt:lpstr>
      <vt:lpstr>点评回复技巧</vt:lpstr>
      <vt:lpstr>点评回复技巧</vt:lpstr>
      <vt:lpstr>回复案例</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OTA 基础运营与操作</dc:title>
  <dc:creator>张 国彬</dc:creator>
  <cp:lastModifiedBy>浩凯 官</cp:lastModifiedBy>
  <cp:revision>56</cp:revision>
  <dcterms:created xsi:type="dcterms:W3CDTF">2019-03-11T07:23:49Z</dcterms:created>
  <dcterms:modified xsi:type="dcterms:W3CDTF">2019-08-16T06:27:42Z</dcterms:modified>
</cp:coreProperties>
</file>